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4"/>
    <p:sldMasterId id="2147483679" r:id="rId5"/>
    <p:sldMasterId id="2147483697" r:id="rId6"/>
  </p:sldMasterIdLst>
  <p:notesMasterIdLst>
    <p:notesMasterId r:id="rId20"/>
  </p:notesMasterIdLst>
  <p:sldIdLst>
    <p:sldId id="256" r:id="rId7"/>
    <p:sldId id="886" r:id="rId8"/>
    <p:sldId id="898" r:id="rId9"/>
    <p:sldId id="887" r:id="rId10"/>
    <p:sldId id="888" r:id="rId11"/>
    <p:sldId id="891" r:id="rId12"/>
    <p:sldId id="889" r:id="rId13"/>
    <p:sldId id="890" r:id="rId14"/>
    <p:sldId id="892" r:id="rId15"/>
    <p:sldId id="893" r:id="rId16"/>
    <p:sldId id="894" r:id="rId17"/>
    <p:sldId id="895" r:id="rId18"/>
    <p:sldId id="897" r:id="rId19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LADYS BEZIER" initials="GB" lastIdx="19" clrIdx="0">
    <p:extLst>
      <p:ext uri="{19B8F6BF-5375-455C-9EA6-DF929625EA0E}">
        <p15:presenceInfo xmlns:p15="http://schemas.microsoft.com/office/powerpoint/2012/main" userId="S-1-5-21-1616320312-2655828719-4280963109-80054" providerId="AD"/>
      </p:ext>
    </p:extLst>
  </p:cmAuthor>
  <p:cmAuthor id="2" name="JEAN-FRANCOIS HATTE" initials="JH" lastIdx="14" clrIdx="2">
    <p:extLst>
      <p:ext uri="{19B8F6BF-5375-455C-9EA6-DF929625EA0E}">
        <p15:presenceInfo xmlns:p15="http://schemas.microsoft.com/office/powerpoint/2012/main" userId="S-1-5-21-1616320312-2655828719-4280963109-73531" providerId="AD"/>
      </p:ext>
    </p:extLst>
  </p:cmAuthor>
  <p:cmAuthor id="3" name="jef hatte" initials="jh" lastIdx="2" clrIdx="3">
    <p:extLst>
      <p:ext uri="{19B8F6BF-5375-455C-9EA6-DF929625EA0E}">
        <p15:presenceInfo xmlns:p15="http://schemas.microsoft.com/office/powerpoint/2012/main" userId="e94c421d6a7a2143" providerId="Windows Live"/>
      </p:ext>
    </p:extLst>
  </p:cmAuthor>
  <p:cmAuthor id="4" name="STEPHANIE HOCDE-LABAU" initials="SH" lastIdx="3" clrIdx="4">
    <p:extLst>
      <p:ext uri="{19B8F6BF-5375-455C-9EA6-DF929625EA0E}">
        <p15:presenceInfo xmlns:p15="http://schemas.microsoft.com/office/powerpoint/2012/main" userId="S-1-5-21-1616320312-2655828719-4280963109-73540" providerId="AD"/>
      </p:ext>
    </p:extLst>
  </p:cmAuthor>
  <p:cmAuthor id="5" name="PIERRE-EMMANUEL PANIER" initials="PP" lastIdx="5" clrIdx="5">
    <p:extLst>
      <p:ext uri="{19B8F6BF-5375-455C-9EA6-DF929625EA0E}">
        <p15:presenceInfo xmlns:p15="http://schemas.microsoft.com/office/powerpoint/2012/main" userId="S-1-5-21-1616320312-2655828719-4280963109-73737" providerId="AD"/>
      </p:ext>
    </p:extLst>
  </p:cmAuthor>
  <p:cmAuthor id="6" name="ALEXIS RIDDE" initials="AR" lastIdx="1" clrIdx="6">
    <p:extLst>
      <p:ext uri="{19B8F6BF-5375-455C-9EA6-DF929625EA0E}">
        <p15:presenceInfo xmlns:p15="http://schemas.microsoft.com/office/powerpoint/2012/main" userId="S-1-5-21-1616320312-2655828719-4280963109-831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215A"/>
    <a:srgbClr val="00C28F"/>
    <a:srgbClr val="1D1D51"/>
    <a:srgbClr val="000091"/>
    <a:srgbClr val="D1D1E5"/>
    <a:srgbClr val="99CCFF"/>
    <a:srgbClr val="F3F3FF"/>
    <a:srgbClr val="6D6DFF"/>
    <a:srgbClr val="FFFFFF"/>
    <a:srgbClr val="B6B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50" autoAdjust="0"/>
    <p:restoredTop sz="94673"/>
  </p:normalViewPr>
  <p:slideViewPr>
    <p:cSldViewPr snapToGrid="0" snapToObjects="1">
      <p:cViewPr varScale="1">
        <p:scale>
          <a:sx n="82" d="100"/>
          <a:sy n="82" d="100"/>
        </p:scale>
        <p:origin x="119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B6D187-E4C2-4F50-8FD1-9520D2CB0F36}" type="doc">
      <dgm:prSet loTypeId="urn:microsoft.com/office/officeart/2005/8/layout/matrix3" loCatId="matrix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21FAB23F-9D46-493F-A4DD-12C8EAEB1414}">
      <dgm:prSet phldrT="[Texte]"/>
      <dgm:spPr/>
      <dgm:t>
        <a:bodyPr/>
        <a:lstStyle/>
        <a:p>
          <a:r>
            <a:rPr lang="fr-FR" b="1" dirty="0">
              <a:solidFill>
                <a:srgbClr val="F3F3FF"/>
              </a:solidFill>
            </a:rPr>
            <a:t>Collège</a:t>
          </a:r>
        </a:p>
      </dgm:t>
    </dgm:pt>
    <dgm:pt modelId="{26370AD4-6A99-4BBE-A1C0-4D3B6B7B62A7}" type="parTrans" cxnId="{3B1CA5F2-8A87-4604-B2EF-20C15E9CFEE8}">
      <dgm:prSet/>
      <dgm:spPr/>
      <dgm:t>
        <a:bodyPr/>
        <a:lstStyle/>
        <a:p>
          <a:endParaRPr lang="fr-FR"/>
        </a:p>
      </dgm:t>
    </dgm:pt>
    <dgm:pt modelId="{3D84E5F8-ACF1-4D57-9E4A-30F22BA835E6}" type="sibTrans" cxnId="{3B1CA5F2-8A87-4604-B2EF-20C15E9CFEE8}">
      <dgm:prSet/>
      <dgm:spPr/>
      <dgm:t>
        <a:bodyPr/>
        <a:lstStyle/>
        <a:p>
          <a:endParaRPr lang="fr-FR"/>
        </a:p>
      </dgm:t>
    </dgm:pt>
    <dgm:pt modelId="{8DBA2F46-C03C-4335-868F-D103974A831C}">
      <dgm:prSet phldrT="[Texte]"/>
      <dgm:spPr/>
      <dgm:t>
        <a:bodyPr/>
        <a:lstStyle/>
        <a:p>
          <a:r>
            <a:rPr lang="fr-FR" b="1" dirty="0">
              <a:solidFill>
                <a:srgbClr val="F3F3FF"/>
              </a:solidFill>
            </a:rPr>
            <a:t>Mouvement sportif</a:t>
          </a:r>
        </a:p>
      </dgm:t>
    </dgm:pt>
    <dgm:pt modelId="{497701CD-18DB-4640-9287-33B7900526F4}" type="parTrans" cxnId="{FD7C8A7B-8653-40AE-80AD-09EAEE641177}">
      <dgm:prSet/>
      <dgm:spPr/>
      <dgm:t>
        <a:bodyPr/>
        <a:lstStyle/>
        <a:p>
          <a:endParaRPr lang="fr-FR"/>
        </a:p>
      </dgm:t>
    </dgm:pt>
    <dgm:pt modelId="{1A767F2D-CBA5-4EF3-ABF4-96C9B7F031A8}" type="sibTrans" cxnId="{FD7C8A7B-8653-40AE-80AD-09EAEE641177}">
      <dgm:prSet/>
      <dgm:spPr/>
      <dgm:t>
        <a:bodyPr/>
        <a:lstStyle/>
        <a:p>
          <a:endParaRPr lang="fr-FR"/>
        </a:p>
      </dgm:t>
    </dgm:pt>
    <dgm:pt modelId="{769606D5-5F65-45C6-B5EE-38C6CEEA3ECB}">
      <dgm:prSet phldrT="[Texte]"/>
      <dgm:spPr/>
      <dgm:t>
        <a:bodyPr/>
        <a:lstStyle/>
        <a:p>
          <a:pPr algn="ctr"/>
          <a:r>
            <a:rPr lang="fr-FR" b="1" dirty="0">
              <a:solidFill>
                <a:srgbClr val="F3F3FF"/>
              </a:solidFill>
            </a:rPr>
            <a:t>Collectivités</a:t>
          </a:r>
        </a:p>
        <a:p>
          <a:pPr algn="ctr"/>
          <a:r>
            <a:rPr lang="fr-FR" b="1" dirty="0">
              <a:solidFill>
                <a:srgbClr val="F3F3FF"/>
              </a:solidFill>
            </a:rPr>
            <a:t> territoriales</a:t>
          </a:r>
        </a:p>
      </dgm:t>
    </dgm:pt>
    <dgm:pt modelId="{0F821D85-A165-4A68-B059-0969E07A90E5}" type="parTrans" cxnId="{37A12534-26A6-4766-BE69-BE2F539C49E3}">
      <dgm:prSet/>
      <dgm:spPr/>
      <dgm:t>
        <a:bodyPr/>
        <a:lstStyle/>
        <a:p>
          <a:endParaRPr lang="fr-FR"/>
        </a:p>
      </dgm:t>
    </dgm:pt>
    <dgm:pt modelId="{05E7126C-04D5-4BFC-86F6-3D24EF7E33BF}" type="sibTrans" cxnId="{37A12534-26A6-4766-BE69-BE2F539C49E3}">
      <dgm:prSet/>
      <dgm:spPr/>
      <dgm:t>
        <a:bodyPr/>
        <a:lstStyle/>
        <a:p>
          <a:endParaRPr lang="fr-FR"/>
        </a:p>
      </dgm:t>
    </dgm:pt>
    <dgm:pt modelId="{33EE0444-955A-4C85-83C9-A291E60227DB}">
      <dgm:prSet phldrT="[Texte]"/>
      <dgm:spPr/>
      <dgm:t>
        <a:bodyPr/>
        <a:lstStyle/>
        <a:p>
          <a:pPr algn="ctr"/>
          <a:r>
            <a:rPr lang="fr-FR" b="1" dirty="0"/>
            <a:t>Services de l’Etat</a:t>
          </a:r>
          <a:endParaRPr lang="fr-FR" b="1" dirty="0">
            <a:solidFill>
              <a:srgbClr val="FF0000"/>
            </a:solidFill>
          </a:endParaRPr>
        </a:p>
      </dgm:t>
    </dgm:pt>
    <dgm:pt modelId="{F5B0BEFF-FFD0-4425-84FA-D050611296A8}" type="parTrans" cxnId="{CEB034EE-64DB-4F99-ABDD-06299174A165}">
      <dgm:prSet/>
      <dgm:spPr/>
      <dgm:t>
        <a:bodyPr/>
        <a:lstStyle/>
        <a:p>
          <a:endParaRPr lang="fr-FR"/>
        </a:p>
      </dgm:t>
    </dgm:pt>
    <dgm:pt modelId="{E4A78A12-B306-434B-94D3-F2DA3F60C4E5}" type="sibTrans" cxnId="{CEB034EE-64DB-4F99-ABDD-06299174A165}">
      <dgm:prSet/>
      <dgm:spPr/>
      <dgm:t>
        <a:bodyPr/>
        <a:lstStyle/>
        <a:p>
          <a:endParaRPr lang="fr-FR"/>
        </a:p>
      </dgm:t>
    </dgm:pt>
    <dgm:pt modelId="{C6299E0B-3D8B-4260-A31B-6E51CE0BC83F}" type="pres">
      <dgm:prSet presAssocID="{78B6D187-E4C2-4F50-8FD1-9520D2CB0F36}" presName="matrix" presStyleCnt="0">
        <dgm:presLayoutVars>
          <dgm:chMax val="1"/>
          <dgm:dir/>
          <dgm:resizeHandles val="exact"/>
        </dgm:presLayoutVars>
      </dgm:prSet>
      <dgm:spPr/>
    </dgm:pt>
    <dgm:pt modelId="{824E23F4-2E2E-4E48-AEA7-1FA3F68B1131}" type="pres">
      <dgm:prSet presAssocID="{78B6D187-E4C2-4F50-8FD1-9520D2CB0F36}" presName="diamond" presStyleLbl="bgShp" presStyleIdx="0" presStyleCnt="1"/>
      <dgm:spPr/>
    </dgm:pt>
    <dgm:pt modelId="{F287E4C6-5550-4CCB-A844-85DCFFDEF97C}" type="pres">
      <dgm:prSet presAssocID="{78B6D187-E4C2-4F50-8FD1-9520D2CB0F36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E9E12560-99A4-4FDB-8813-06E31C7E98A1}" type="pres">
      <dgm:prSet presAssocID="{78B6D187-E4C2-4F50-8FD1-9520D2CB0F36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E2EE2F3-7DA9-48A0-8DEC-2E88E78304BC}" type="pres">
      <dgm:prSet presAssocID="{78B6D187-E4C2-4F50-8FD1-9520D2CB0F36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F398B89D-57E3-456A-98EC-4CAA0DA4A32E}" type="pres">
      <dgm:prSet presAssocID="{78B6D187-E4C2-4F50-8FD1-9520D2CB0F36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37A12534-26A6-4766-BE69-BE2F539C49E3}" srcId="{78B6D187-E4C2-4F50-8FD1-9520D2CB0F36}" destId="{769606D5-5F65-45C6-B5EE-38C6CEEA3ECB}" srcOrd="2" destOrd="0" parTransId="{0F821D85-A165-4A68-B059-0969E07A90E5}" sibTransId="{05E7126C-04D5-4BFC-86F6-3D24EF7E33BF}"/>
    <dgm:cxn modelId="{DBCFFD5E-DF35-46D7-A47A-4498010BA3DA}" type="presOf" srcId="{769606D5-5F65-45C6-B5EE-38C6CEEA3ECB}" destId="{EE2EE2F3-7DA9-48A0-8DEC-2E88E78304BC}" srcOrd="0" destOrd="0" presId="urn:microsoft.com/office/officeart/2005/8/layout/matrix3"/>
    <dgm:cxn modelId="{D48A445A-A644-4A47-A72D-84E53E6F129B}" type="presOf" srcId="{21FAB23F-9D46-493F-A4DD-12C8EAEB1414}" destId="{F287E4C6-5550-4CCB-A844-85DCFFDEF97C}" srcOrd="0" destOrd="0" presId="urn:microsoft.com/office/officeart/2005/8/layout/matrix3"/>
    <dgm:cxn modelId="{FD7C8A7B-8653-40AE-80AD-09EAEE641177}" srcId="{78B6D187-E4C2-4F50-8FD1-9520D2CB0F36}" destId="{8DBA2F46-C03C-4335-868F-D103974A831C}" srcOrd="1" destOrd="0" parTransId="{497701CD-18DB-4640-9287-33B7900526F4}" sibTransId="{1A767F2D-CBA5-4EF3-ABF4-96C9B7F031A8}"/>
    <dgm:cxn modelId="{792D9E86-8F3A-4D54-BFDE-85400C63DC87}" type="presOf" srcId="{8DBA2F46-C03C-4335-868F-D103974A831C}" destId="{E9E12560-99A4-4FDB-8813-06E31C7E98A1}" srcOrd="0" destOrd="0" presId="urn:microsoft.com/office/officeart/2005/8/layout/matrix3"/>
    <dgm:cxn modelId="{24F5E1AC-92C3-470E-A802-FF2156408A92}" type="presOf" srcId="{33EE0444-955A-4C85-83C9-A291E60227DB}" destId="{F398B89D-57E3-456A-98EC-4CAA0DA4A32E}" srcOrd="0" destOrd="0" presId="urn:microsoft.com/office/officeart/2005/8/layout/matrix3"/>
    <dgm:cxn modelId="{FB7742C8-24A7-48C0-AA61-7D17D148CA53}" type="presOf" srcId="{78B6D187-E4C2-4F50-8FD1-9520D2CB0F36}" destId="{C6299E0B-3D8B-4260-A31B-6E51CE0BC83F}" srcOrd="0" destOrd="0" presId="urn:microsoft.com/office/officeart/2005/8/layout/matrix3"/>
    <dgm:cxn modelId="{CEB034EE-64DB-4F99-ABDD-06299174A165}" srcId="{78B6D187-E4C2-4F50-8FD1-9520D2CB0F36}" destId="{33EE0444-955A-4C85-83C9-A291E60227DB}" srcOrd="3" destOrd="0" parTransId="{F5B0BEFF-FFD0-4425-84FA-D050611296A8}" sibTransId="{E4A78A12-B306-434B-94D3-F2DA3F60C4E5}"/>
    <dgm:cxn modelId="{3B1CA5F2-8A87-4604-B2EF-20C15E9CFEE8}" srcId="{78B6D187-E4C2-4F50-8FD1-9520D2CB0F36}" destId="{21FAB23F-9D46-493F-A4DD-12C8EAEB1414}" srcOrd="0" destOrd="0" parTransId="{26370AD4-6A99-4BBE-A1C0-4D3B6B7B62A7}" sibTransId="{3D84E5F8-ACF1-4D57-9E4A-30F22BA835E6}"/>
    <dgm:cxn modelId="{A8043240-0BED-4521-B505-472E5BDCBA26}" type="presParOf" srcId="{C6299E0B-3D8B-4260-A31B-6E51CE0BC83F}" destId="{824E23F4-2E2E-4E48-AEA7-1FA3F68B1131}" srcOrd="0" destOrd="0" presId="urn:microsoft.com/office/officeart/2005/8/layout/matrix3"/>
    <dgm:cxn modelId="{5107CD7E-CC71-4769-9698-E6E96ADFFBBC}" type="presParOf" srcId="{C6299E0B-3D8B-4260-A31B-6E51CE0BC83F}" destId="{F287E4C6-5550-4CCB-A844-85DCFFDEF97C}" srcOrd="1" destOrd="0" presId="urn:microsoft.com/office/officeart/2005/8/layout/matrix3"/>
    <dgm:cxn modelId="{5212D2AD-6EFB-44AD-932D-46204F1B7AFC}" type="presParOf" srcId="{C6299E0B-3D8B-4260-A31B-6E51CE0BC83F}" destId="{E9E12560-99A4-4FDB-8813-06E31C7E98A1}" srcOrd="2" destOrd="0" presId="urn:microsoft.com/office/officeart/2005/8/layout/matrix3"/>
    <dgm:cxn modelId="{47C4DE5C-1E88-47D4-88D0-26F5BB5BD2AB}" type="presParOf" srcId="{C6299E0B-3D8B-4260-A31B-6E51CE0BC83F}" destId="{EE2EE2F3-7DA9-48A0-8DEC-2E88E78304BC}" srcOrd="3" destOrd="0" presId="urn:microsoft.com/office/officeart/2005/8/layout/matrix3"/>
    <dgm:cxn modelId="{184C61E7-813F-4661-991C-607D9E043F2F}" type="presParOf" srcId="{C6299E0B-3D8B-4260-A31B-6E51CE0BC83F}" destId="{F398B89D-57E3-456A-98EC-4CAA0DA4A32E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4E23F4-2E2E-4E48-AEA7-1FA3F68B1131}">
      <dsp:nvSpPr>
        <dsp:cNvPr id="0" name=""/>
        <dsp:cNvSpPr/>
      </dsp:nvSpPr>
      <dsp:spPr>
        <a:xfrm>
          <a:off x="1821223" y="0"/>
          <a:ext cx="4451185" cy="4451185"/>
        </a:xfrm>
        <a:prstGeom prst="diamond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87E4C6-5550-4CCB-A844-85DCFFDEF97C}">
      <dsp:nvSpPr>
        <dsp:cNvPr id="0" name=""/>
        <dsp:cNvSpPr/>
      </dsp:nvSpPr>
      <dsp:spPr>
        <a:xfrm>
          <a:off x="2244085" y="422862"/>
          <a:ext cx="1735962" cy="173596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rgbClr val="F3F3FF"/>
              </a:solidFill>
            </a:rPr>
            <a:t>Collège</a:t>
          </a:r>
        </a:p>
      </dsp:txBody>
      <dsp:txXfrm>
        <a:off x="2328828" y="507605"/>
        <a:ext cx="1566476" cy="1566476"/>
      </dsp:txXfrm>
    </dsp:sp>
    <dsp:sp modelId="{E9E12560-99A4-4FDB-8813-06E31C7E98A1}">
      <dsp:nvSpPr>
        <dsp:cNvPr id="0" name=""/>
        <dsp:cNvSpPr/>
      </dsp:nvSpPr>
      <dsp:spPr>
        <a:xfrm>
          <a:off x="4113583" y="422862"/>
          <a:ext cx="1735962" cy="1735962"/>
        </a:xfrm>
        <a:prstGeom prst="roundRect">
          <a:avLst/>
        </a:prstGeom>
        <a:solidFill>
          <a:schemeClr val="accent4">
            <a:hueOff val="6745916"/>
            <a:satOff val="-6806"/>
            <a:lumOff val="-725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rgbClr val="F3F3FF"/>
              </a:solidFill>
            </a:rPr>
            <a:t>Mouvement sportif</a:t>
          </a:r>
        </a:p>
      </dsp:txBody>
      <dsp:txXfrm>
        <a:off x="4198326" y="507605"/>
        <a:ext cx="1566476" cy="1566476"/>
      </dsp:txXfrm>
    </dsp:sp>
    <dsp:sp modelId="{EE2EE2F3-7DA9-48A0-8DEC-2E88E78304BC}">
      <dsp:nvSpPr>
        <dsp:cNvPr id="0" name=""/>
        <dsp:cNvSpPr/>
      </dsp:nvSpPr>
      <dsp:spPr>
        <a:xfrm>
          <a:off x="2244085" y="2292360"/>
          <a:ext cx="1735962" cy="1735962"/>
        </a:xfrm>
        <a:prstGeom prst="roundRect">
          <a:avLst/>
        </a:prstGeom>
        <a:solidFill>
          <a:schemeClr val="accent4">
            <a:hueOff val="13491833"/>
            <a:satOff val="-13613"/>
            <a:lumOff val="-1450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rgbClr val="F3F3FF"/>
              </a:solidFill>
            </a:rPr>
            <a:t>Collectivités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rgbClr val="F3F3FF"/>
              </a:solidFill>
            </a:rPr>
            <a:t> territoriales</a:t>
          </a:r>
        </a:p>
      </dsp:txBody>
      <dsp:txXfrm>
        <a:off x="2328828" y="2377103"/>
        <a:ext cx="1566476" cy="1566476"/>
      </dsp:txXfrm>
    </dsp:sp>
    <dsp:sp modelId="{F398B89D-57E3-456A-98EC-4CAA0DA4A32E}">
      <dsp:nvSpPr>
        <dsp:cNvPr id="0" name=""/>
        <dsp:cNvSpPr/>
      </dsp:nvSpPr>
      <dsp:spPr>
        <a:xfrm>
          <a:off x="4113583" y="2292360"/>
          <a:ext cx="1735962" cy="1735962"/>
        </a:xfrm>
        <a:prstGeom prst="roundRect">
          <a:avLst/>
        </a:prstGeom>
        <a:solidFill>
          <a:schemeClr val="accent4">
            <a:hueOff val="20237748"/>
            <a:satOff val="-20419"/>
            <a:lumOff val="-2176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/>
            <a:t>Services de l’Etat</a:t>
          </a:r>
          <a:endParaRPr lang="fr-FR" sz="1800" b="1" kern="1200" dirty="0">
            <a:solidFill>
              <a:srgbClr val="FF0000"/>
            </a:solidFill>
          </a:endParaRPr>
        </a:p>
      </dsp:txBody>
      <dsp:txXfrm>
        <a:off x="4198326" y="2377103"/>
        <a:ext cx="1566476" cy="15664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FC9AD-734A-4F3B-86E2-3181E8243B01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047018-FA1E-4EE9-8731-866CB5CBFA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619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47018-FA1E-4EE9-8731-866CB5CBFA6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1018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47018-FA1E-4EE9-8731-866CB5CBFA6E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724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NB: le T2S sera proposé à la marge</a:t>
            </a:r>
          </a:p>
          <a:p>
            <a:r>
              <a:rPr lang="fr-FR" dirty="0"/>
              <a:t>Je propose qu’on le retire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47018-FA1E-4EE9-8731-866CB5CBFA6E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4323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0B7A9EBB-5B1B-8545-BCF9-CE91C3E8AA9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58719" y="0"/>
            <a:ext cx="6617116" cy="4197085"/>
          </a:xfrm>
          <a:prstGeom prst="rect">
            <a:avLst/>
          </a:prstGeom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65D8502-B56D-4AA0-B897-948FB2CE0797}" type="datetime1">
              <a:rPr lang="fr-FR" smtClean="0"/>
              <a:t>09/12/2024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B4AB1A4-9C5A-6F02-BDC7-D36CCC0AF433}"/>
              </a:ext>
            </a:extLst>
          </p:cNvPr>
          <p:cNvSpPr/>
          <p:nvPr userDrawn="1"/>
        </p:nvSpPr>
        <p:spPr>
          <a:xfrm rot="10800000">
            <a:off x="7912099" y="0"/>
            <a:ext cx="4279901" cy="6858000"/>
          </a:xfrm>
          <a:prstGeom prst="rect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Triangle rectangle 17">
            <a:extLst>
              <a:ext uri="{FF2B5EF4-FFF2-40B4-BE49-F238E27FC236}">
                <a16:creationId xmlns:a16="http://schemas.microsoft.com/office/drawing/2014/main" id="{6B603C9A-1236-925A-29C2-02658FA8E4D6}"/>
              </a:ext>
            </a:extLst>
          </p:cNvPr>
          <p:cNvSpPr/>
          <p:nvPr userDrawn="1"/>
        </p:nvSpPr>
        <p:spPr>
          <a:xfrm flipH="1">
            <a:off x="5282589" y="1"/>
            <a:ext cx="2629510" cy="6857999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30A5E888-F0C9-295D-F5A2-6FB3DC9B022B}"/>
              </a:ext>
            </a:extLst>
          </p:cNvPr>
          <p:cNvCxnSpPr>
            <a:cxnSpLocks/>
          </p:cNvCxnSpPr>
          <p:nvPr userDrawn="1"/>
        </p:nvCxnSpPr>
        <p:spPr>
          <a:xfrm>
            <a:off x="7480169" y="2450969"/>
            <a:ext cx="468669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D8C3282-BCB1-0308-5110-04693055E887}"/>
              </a:ext>
            </a:extLst>
          </p:cNvPr>
          <p:cNvCxnSpPr>
            <a:cxnSpLocks/>
          </p:cNvCxnSpPr>
          <p:nvPr userDrawn="1"/>
        </p:nvCxnSpPr>
        <p:spPr>
          <a:xfrm>
            <a:off x="7480169" y="4020532"/>
            <a:ext cx="468669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2875F89B-7A84-F3BC-F649-B8EF6D233E20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7480169" y="2777440"/>
            <a:ext cx="3817938" cy="1008062"/>
          </a:xfrm>
        </p:spPr>
        <p:txBody>
          <a:bodyPr/>
          <a:lstStyle>
            <a:lvl1pPr marL="0">
              <a:lnSpc>
                <a:spcPts val="4100"/>
              </a:lnSpc>
              <a:spcAft>
                <a:spcPts val="0"/>
              </a:spcAft>
              <a:defRPr sz="4000" b="1" i="0" cap="all" baseline="0">
                <a:ln w="12700">
                  <a:solidFill>
                    <a:schemeClr val="accent2"/>
                  </a:solidFill>
                </a:ln>
                <a:solidFill>
                  <a:schemeClr val="accent2"/>
                </a:solidFill>
                <a:latin typeface="+mj-lt"/>
              </a:defRPr>
            </a:lvl1pPr>
            <a:lvl2pPr marL="239994" indent="0">
              <a:buNone/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000"/>
            </a:lvl5pPr>
          </a:lstStyle>
          <a:p>
            <a:pPr lvl="0"/>
            <a:r>
              <a:rPr lang="fr-FR"/>
              <a:t>Titre du document</a:t>
            </a:r>
          </a:p>
        </p:txBody>
      </p:sp>
      <p:sp>
        <p:nvSpPr>
          <p:cNvPr id="14" name="Espace réservé du texte 14">
            <a:extLst>
              <a:ext uri="{FF2B5EF4-FFF2-40B4-BE49-F238E27FC236}">
                <a16:creationId xmlns:a16="http://schemas.microsoft.com/office/drawing/2014/main" id="{7B52E797-2B8F-1268-66E1-8F287DD8096F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7480169" y="4278422"/>
            <a:ext cx="3817938" cy="1634695"/>
          </a:xfrm>
        </p:spPr>
        <p:txBody>
          <a:bodyPr>
            <a:scene3d>
              <a:camera prst="orthographicFront"/>
              <a:lightRig rig="threePt" dir="t">
                <a:rot lat="0" lon="0" rev="0"/>
              </a:lightRig>
            </a:scene3d>
          </a:bodyPr>
          <a:lstStyle>
            <a:lvl1pPr marL="0">
              <a:lnSpc>
                <a:spcPts val="3900"/>
              </a:lnSpc>
              <a:spcAft>
                <a:spcPts val="0"/>
              </a:spcAft>
              <a:defRPr sz="3600" b="0" i="0" cap="all" baseline="0">
                <a:ln w="19050">
                  <a:noFill/>
                </a:ln>
                <a:solidFill>
                  <a:schemeClr val="bg1"/>
                </a:solidFill>
                <a:latin typeface="+mj-lt"/>
              </a:defRPr>
            </a:lvl1pPr>
            <a:lvl2pPr marL="239994" indent="0">
              <a:buNone/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000"/>
            </a:lvl5pPr>
          </a:lstStyle>
          <a:p>
            <a:pPr lvl="0"/>
            <a:r>
              <a:rPr lang="fr-FR"/>
              <a:t>Titre du document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2F3714AF-1E44-C54A-A9F2-5B555BC79CC4}"/>
              </a:ext>
            </a:extLst>
          </p:cNvPr>
          <p:cNvCxnSpPr>
            <a:cxnSpLocks/>
          </p:cNvCxnSpPr>
          <p:nvPr userDrawn="1"/>
        </p:nvCxnSpPr>
        <p:spPr>
          <a:xfrm flipH="1">
            <a:off x="5219089" y="1"/>
            <a:ext cx="2629510" cy="6857999"/>
          </a:xfrm>
          <a:prstGeom prst="line">
            <a:avLst/>
          </a:prstGeom>
          <a:ln w="38100">
            <a:solidFill>
              <a:schemeClr val="accent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3618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0FF98BF-5D71-D925-451B-4BFF4FB5FABF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13AD23C1-3979-C9EC-E197-CDAB908A3F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e la date 1">
            <a:extLst>
              <a:ext uri="{FF2B5EF4-FFF2-40B4-BE49-F238E27FC236}">
                <a16:creationId xmlns:a16="http://schemas.microsoft.com/office/drawing/2014/main" id="{C4EBC803-1B8E-3C11-A38F-B0A4E2DE4C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A960CF45-7EE6-4EBC-84C9-7434560C7697}" type="datetime1">
              <a:rPr lang="fr-FR" smtClean="0"/>
              <a:t>09/12/2024</a:t>
            </a:fld>
            <a:endParaRPr lang="fr-FR"/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61D75043-56B2-D147-C093-0F529998E727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Image 5">
            <a:extLst>
              <a:ext uri="{FF2B5EF4-FFF2-40B4-BE49-F238E27FC236}">
                <a16:creationId xmlns:a16="http://schemas.microsoft.com/office/drawing/2014/main" id="{07C4810F-E7F4-3BFA-5CFB-7A41859E4C0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086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625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124744"/>
            <a:ext cx="12192000" cy="5784533"/>
          </a:xfrm>
          <a:solidFill>
            <a:schemeClr val="tx2"/>
          </a:solidFill>
        </p:spPr>
        <p:txBody>
          <a:bodyPr tIns="1080000" anchor="ctr" anchorCtr="0"/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fr-FR"/>
              <a:t>Sélectionner l’icône pour insérer une image, </a:t>
            </a:r>
            <a:br>
              <a:rPr lang="fr-FR"/>
            </a:br>
            <a:r>
              <a:rPr lang="fr-FR"/>
              <a:t>puis disposer l’image en arrière plan </a:t>
            </a:r>
            <a:br>
              <a:rPr lang="fr-FR"/>
            </a:br>
            <a:r>
              <a:rPr lang="fr-FR"/>
              <a:t>(Sélectionner l’image avec le bouton droit de la souris / </a:t>
            </a:r>
            <a:br>
              <a:rPr lang="fr-FR"/>
            </a:br>
            <a:r>
              <a:rPr lang="fr-FR"/>
              <a:t>Mettre à l’arrière plan)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02A90153-98CB-E943-A611-AD9242F15601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85713" y="6396842"/>
            <a:ext cx="1560000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bg1"/>
                </a:solidFill>
              </a:defRPr>
            </a:lvl1pPr>
          </a:lstStyle>
          <a:p>
            <a:fld id="{3E5C3258-EB5B-4EB2-96C6-F6ACEF41639D}" type="datetime1">
              <a:rPr lang="fr-FR" smtClean="0"/>
              <a:t>09/12/2024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>
                <a:solidFill>
                  <a:schemeClr val="bg1"/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BE3965BE-3A81-1248-821F-39E8294A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2653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E9918C01-3017-D749-B811-9FCBA803840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0" y="6396842"/>
            <a:ext cx="1560000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335C6D7B-7990-4FC2-B17A-12E7008B781D}" type="datetime1">
              <a:rPr lang="fr-FR" smtClean="0"/>
              <a:t>09/12/2024</a:t>
            </a:fld>
            <a:endParaRPr lang="fr-FR"/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1" y="1835362"/>
            <a:ext cx="11232819" cy="323935"/>
          </a:xfrm>
        </p:spPr>
        <p:txBody>
          <a:bodyPr/>
          <a:lstStyle>
            <a:lvl1pPr marL="12700" indent="1142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99BFD6E0-B235-DA4F-9D70-E9444B53C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31800" y="2276872"/>
            <a:ext cx="11232445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8171544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371" y="2084851"/>
            <a:ext cx="3360000" cy="3840427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084851"/>
            <a:ext cx="3360000" cy="3814349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084851"/>
            <a:ext cx="3360000" cy="3814349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39C80971-D59D-4E6D-BC11-B9CC48E0F02F}" type="datetime1">
              <a:rPr lang="fr-FR" smtClean="0"/>
              <a:t>09/12/2024</a:t>
            </a:fld>
            <a:endParaRPr lang="fr-FR"/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1067221"/>
            <a:ext cx="11233151" cy="719988"/>
          </a:xfrm>
        </p:spPr>
        <p:txBody>
          <a:bodyPr/>
          <a:lstStyle/>
          <a:p>
            <a:r>
              <a:rPr lang="fr-FR"/>
              <a:t>Sommaire</a:t>
            </a: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66813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C2A9379D-5483-401B-AB22-706C73D383DB}" type="datetime1">
              <a:rPr lang="fr-FR" smtClean="0"/>
              <a:t>09/12/2024</a:t>
            </a:fld>
            <a:endParaRPr lang="fr-FR"/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431801" y="1777531"/>
            <a:ext cx="11232819" cy="323935"/>
          </a:xfrm>
        </p:spPr>
        <p:txBody>
          <a:bodyPr/>
          <a:lstStyle>
            <a:lvl1pPr marL="0" indent="1269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1023967"/>
            <a:ext cx="11233151" cy="719988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31371" y="2276872"/>
            <a:ext cx="3408628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367808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8304245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7199317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31371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9866FB5D-5E67-4372-B44C-A94F6664041D}" type="datetime1">
              <a:rPr lang="fr-FR" smtClean="0"/>
              <a:t>09/12/2024</a:t>
            </a:fld>
            <a:endParaRPr lang="fr-FR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1" y="1813166"/>
            <a:ext cx="11232819" cy="323935"/>
          </a:xfrm>
        </p:spPr>
        <p:txBody>
          <a:bodyPr/>
          <a:lstStyle>
            <a:lvl1pPr marL="0" indent="1269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1029279"/>
            <a:ext cx="11233151" cy="719988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175787" y="2276872"/>
            <a:ext cx="7488832" cy="3840427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14706537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sous-titre, textes 3, et graph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8304245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EFFAB532-48DF-46FD-A8D7-E50046B58FB2}" type="datetime1">
              <a:rPr lang="fr-FR" smtClean="0"/>
              <a:t>09/12/2024</a:t>
            </a:fld>
            <a:endParaRPr lang="fr-FR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1" y="1834569"/>
            <a:ext cx="11232819" cy="323935"/>
          </a:xfrm>
        </p:spPr>
        <p:txBody>
          <a:bodyPr/>
          <a:lstStyle>
            <a:lvl1pPr marL="0" indent="1269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1055395"/>
            <a:ext cx="11233151" cy="719988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3" name="Espace réservé du graphique 2">
            <a:extLst>
              <a:ext uri="{FF2B5EF4-FFF2-40B4-BE49-F238E27FC236}">
                <a16:creationId xmlns:a16="http://schemas.microsoft.com/office/drawing/2014/main" id="{66D3B633-BB7B-4941-BF9B-161C5342E3AA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431371" y="2276873"/>
            <a:ext cx="7681384" cy="3839633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3817254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0" y="2852936"/>
            <a:ext cx="11232000" cy="3057632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122764" indent="0">
              <a:spcBef>
                <a:spcPts val="667"/>
              </a:spcBef>
              <a:spcAft>
                <a:spcPts val="0"/>
              </a:spcAft>
              <a:buNone/>
              <a:tabLst/>
              <a:defRPr sz="2467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gray">
          <a:xfrm>
            <a:off x="431800" y="6379200"/>
            <a:ext cx="11232819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C192E6B1-2CEB-FB47-B10B-D25D43DF8D9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23D3A784-2369-4974-A371-15948251A848}" type="datetime1">
              <a:rPr lang="fr-FR" smtClean="0"/>
              <a:t>09/12/2024</a:t>
            </a:fld>
            <a:endParaRPr lang="fr-FR"/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0593ECE3-ACEF-7441-BABB-08F519CC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4D728EC0-9FC5-AB4E-B907-86A468EF1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079775" y="260648"/>
            <a:ext cx="7585175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FCFC8C2-62C3-7540-89CE-49892643756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69198" y="0"/>
            <a:ext cx="3714567" cy="235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212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0B7A9EBB-5B1B-8545-BCF9-CE91C3E8AA9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58719" y="0"/>
            <a:ext cx="6617116" cy="4197085"/>
          </a:xfrm>
          <a:prstGeom prst="rect">
            <a:avLst/>
          </a:prstGeom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65D8502-B56D-4AA0-B897-948FB2CE0797}" type="datetime1">
              <a:rPr lang="fr-FR" smtClean="0">
                <a:solidFill>
                  <a:srgbClr val="000000">
                    <a:alpha val="0"/>
                  </a:srgbClr>
                </a:solidFill>
                <a:latin typeface="Marianne"/>
              </a:rPr>
              <a:pPr/>
              <a:t>09/12/2024</a:t>
            </a:fld>
            <a:endParaRPr lang="fr-FR">
              <a:solidFill>
                <a:srgbClr val="000000">
                  <a:alpha val="0"/>
                </a:srgbClr>
              </a:solidFill>
              <a:latin typeface="Marianne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>
                    <a:alpha val="0"/>
                  </a:srgbClr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>
                  <a:alpha val="0"/>
                </a:srgbClr>
              </a:solidFill>
              <a:latin typeface="Marianne"/>
            </a:endParaRPr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B4AB1A4-9C5A-6F02-BDC7-D36CCC0AF433}"/>
              </a:ext>
            </a:extLst>
          </p:cNvPr>
          <p:cNvSpPr/>
          <p:nvPr userDrawn="1"/>
        </p:nvSpPr>
        <p:spPr>
          <a:xfrm rot="10800000">
            <a:off x="7912099" y="0"/>
            <a:ext cx="4279901" cy="6858000"/>
          </a:xfrm>
          <a:prstGeom prst="rect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8" name="Triangle rectangle 17">
            <a:extLst>
              <a:ext uri="{FF2B5EF4-FFF2-40B4-BE49-F238E27FC236}">
                <a16:creationId xmlns:a16="http://schemas.microsoft.com/office/drawing/2014/main" id="{6B603C9A-1236-925A-29C2-02658FA8E4D6}"/>
              </a:ext>
            </a:extLst>
          </p:cNvPr>
          <p:cNvSpPr/>
          <p:nvPr userDrawn="1"/>
        </p:nvSpPr>
        <p:spPr>
          <a:xfrm flipH="1">
            <a:off x="5282589" y="1"/>
            <a:ext cx="2629510" cy="6857999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30A5E888-F0C9-295D-F5A2-6FB3DC9B022B}"/>
              </a:ext>
            </a:extLst>
          </p:cNvPr>
          <p:cNvCxnSpPr>
            <a:cxnSpLocks/>
          </p:cNvCxnSpPr>
          <p:nvPr userDrawn="1"/>
        </p:nvCxnSpPr>
        <p:spPr>
          <a:xfrm>
            <a:off x="7480169" y="2450969"/>
            <a:ext cx="468669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D8C3282-BCB1-0308-5110-04693055E887}"/>
              </a:ext>
            </a:extLst>
          </p:cNvPr>
          <p:cNvCxnSpPr>
            <a:cxnSpLocks/>
          </p:cNvCxnSpPr>
          <p:nvPr userDrawn="1"/>
        </p:nvCxnSpPr>
        <p:spPr>
          <a:xfrm>
            <a:off x="7480169" y="4020532"/>
            <a:ext cx="468669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2875F89B-7A84-F3BC-F649-B8EF6D233E20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7480169" y="2777440"/>
            <a:ext cx="3817938" cy="1008062"/>
          </a:xfrm>
        </p:spPr>
        <p:txBody>
          <a:bodyPr/>
          <a:lstStyle>
            <a:lvl1pPr marL="0">
              <a:lnSpc>
                <a:spcPts val="4100"/>
              </a:lnSpc>
              <a:spcAft>
                <a:spcPts val="0"/>
              </a:spcAft>
              <a:defRPr sz="4000" b="1" i="0" cap="all" baseline="0">
                <a:ln w="12700">
                  <a:solidFill>
                    <a:schemeClr val="accent2"/>
                  </a:solidFill>
                </a:ln>
                <a:solidFill>
                  <a:schemeClr val="accent2"/>
                </a:solidFill>
                <a:latin typeface="+mj-lt"/>
              </a:defRPr>
            </a:lvl1pPr>
            <a:lvl2pPr marL="239994" indent="0">
              <a:buNone/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000"/>
            </a:lvl5pPr>
          </a:lstStyle>
          <a:p>
            <a:pPr lvl="0"/>
            <a:r>
              <a:rPr lang="fr-FR"/>
              <a:t>Titre du document</a:t>
            </a:r>
          </a:p>
        </p:txBody>
      </p:sp>
      <p:sp>
        <p:nvSpPr>
          <p:cNvPr id="14" name="Espace réservé du texte 14">
            <a:extLst>
              <a:ext uri="{FF2B5EF4-FFF2-40B4-BE49-F238E27FC236}">
                <a16:creationId xmlns:a16="http://schemas.microsoft.com/office/drawing/2014/main" id="{7B52E797-2B8F-1268-66E1-8F287DD8096F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7480169" y="4278422"/>
            <a:ext cx="3817938" cy="1634695"/>
          </a:xfrm>
        </p:spPr>
        <p:txBody>
          <a:bodyPr>
            <a:scene3d>
              <a:camera prst="orthographicFront"/>
              <a:lightRig rig="threePt" dir="t">
                <a:rot lat="0" lon="0" rev="0"/>
              </a:lightRig>
            </a:scene3d>
          </a:bodyPr>
          <a:lstStyle>
            <a:lvl1pPr marL="0">
              <a:lnSpc>
                <a:spcPts val="3900"/>
              </a:lnSpc>
              <a:spcAft>
                <a:spcPts val="0"/>
              </a:spcAft>
              <a:defRPr sz="3600" b="0" i="0" cap="all" baseline="0">
                <a:ln w="19050">
                  <a:noFill/>
                </a:ln>
                <a:solidFill>
                  <a:schemeClr val="bg1"/>
                </a:solidFill>
                <a:latin typeface="+mj-lt"/>
              </a:defRPr>
            </a:lvl1pPr>
            <a:lvl2pPr marL="239994" indent="0">
              <a:buNone/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000"/>
            </a:lvl5pPr>
          </a:lstStyle>
          <a:p>
            <a:pPr lvl="0"/>
            <a:r>
              <a:rPr lang="fr-FR"/>
              <a:t>Titre du document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2F3714AF-1E44-C54A-A9F2-5B555BC79CC4}"/>
              </a:ext>
            </a:extLst>
          </p:cNvPr>
          <p:cNvCxnSpPr>
            <a:cxnSpLocks/>
          </p:cNvCxnSpPr>
          <p:nvPr userDrawn="1"/>
        </p:nvCxnSpPr>
        <p:spPr>
          <a:xfrm flipH="1">
            <a:off x="5219089" y="1"/>
            <a:ext cx="2629510" cy="6857999"/>
          </a:xfrm>
          <a:prstGeom prst="line">
            <a:avLst/>
          </a:prstGeom>
          <a:ln w="38100">
            <a:solidFill>
              <a:schemeClr val="accent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0671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0B7A9EBB-5B1B-8545-BCF9-CE91C3E8AA9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58719" y="1"/>
            <a:ext cx="2951151" cy="1871848"/>
          </a:xfrm>
          <a:prstGeom prst="rect">
            <a:avLst/>
          </a:prstGeom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65D8502-B56D-4AA0-B897-948FB2CE0797}" type="datetime1">
              <a:rPr lang="fr-FR" smtClean="0"/>
              <a:t>09/12/2024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-3850783" y="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B4AB1A4-9C5A-6F02-BDC7-D36CCC0AF433}"/>
              </a:ext>
            </a:extLst>
          </p:cNvPr>
          <p:cNvSpPr/>
          <p:nvPr userDrawn="1"/>
        </p:nvSpPr>
        <p:spPr>
          <a:xfrm rot="10800000">
            <a:off x="4061314" y="0"/>
            <a:ext cx="8130685" cy="6858000"/>
          </a:xfrm>
          <a:prstGeom prst="rect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Triangle rectangle 17">
            <a:extLst>
              <a:ext uri="{FF2B5EF4-FFF2-40B4-BE49-F238E27FC236}">
                <a16:creationId xmlns:a16="http://schemas.microsoft.com/office/drawing/2014/main" id="{6B603C9A-1236-925A-29C2-02658FA8E4D6}"/>
              </a:ext>
            </a:extLst>
          </p:cNvPr>
          <p:cNvSpPr/>
          <p:nvPr userDrawn="1"/>
        </p:nvSpPr>
        <p:spPr>
          <a:xfrm flipH="1">
            <a:off x="1431806" y="1"/>
            <a:ext cx="2629510" cy="6857999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30A5E888-F0C9-295D-F5A2-6FB3DC9B022B}"/>
              </a:ext>
            </a:extLst>
          </p:cNvPr>
          <p:cNvCxnSpPr>
            <a:cxnSpLocks/>
          </p:cNvCxnSpPr>
          <p:nvPr userDrawn="1"/>
        </p:nvCxnSpPr>
        <p:spPr>
          <a:xfrm>
            <a:off x="3629385" y="2450969"/>
            <a:ext cx="8562614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2875F89B-7A84-F3BC-F649-B8EF6D233E20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3629386" y="2777440"/>
            <a:ext cx="3817938" cy="1008062"/>
          </a:xfrm>
        </p:spPr>
        <p:txBody>
          <a:bodyPr/>
          <a:lstStyle>
            <a:lvl1pPr marL="0">
              <a:lnSpc>
                <a:spcPts val="4100"/>
              </a:lnSpc>
              <a:spcAft>
                <a:spcPts val="0"/>
              </a:spcAft>
              <a:defRPr sz="4000" b="1" i="0" cap="all" baseline="0">
                <a:ln w="12700">
                  <a:solidFill>
                    <a:schemeClr val="accent2"/>
                  </a:solidFill>
                </a:ln>
                <a:solidFill>
                  <a:schemeClr val="accent2"/>
                </a:solidFill>
                <a:latin typeface="+mj-lt"/>
              </a:defRPr>
            </a:lvl1pPr>
            <a:lvl2pPr marL="239994" indent="0">
              <a:buNone/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000"/>
            </a:lvl5pPr>
          </a:lstStyle>
          <a:p>
            <a:pPr lvl="0"/>
            <a:r>
              <a:rPr lang="fr-FR"/>
              <a:t>Titre du document</a:t>
            </a:r>
          </a:p>
        </p:txBody>
      </p:sp>
      <p:sp>
        <p:nvSpPr>
          <p:cNvPr id="14" name="Espace réservé du texte 14">
            <a:extLst>
              <a:ext uri="{FF2B5EF4-FFF2-40B4-BE49-F238E27FC236}">
                <a16:creationId xmlns:a16="http://schemas.microsoft.com/office/drawing/2014/main" id="{7B52E797-2B8F-1268-66E1-8F287DD8096F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3629386" y="4278422"/>
            <a:ext cx="3817938" cy="1634695"/>
          </a:xfrm>
        </p:spPr>
        <p:txBody>
          <a:bodyPr>
            <a:scene3d>
              <a:camera prst="orthographicFront"/>
              <a:lightRig rig="threePt" dir="t">
                <a:rot lat="0" lon="0" rev="0"/>
              </a:lightRig>
            </a:scene3d>
          </a:bodyPr>
          <a:lstStyle>
            <a:lvl1pPr marL="0">
              <a:lnSpc>
                <a:spcPts val="3900"/>
              </a:lnSpc>
              <a:spcAft>
                <a:spcPts val="0"/>
              </a:spcAft>
              <a:defRPr sz="3600" b="0" i="0" cap="all" baseline="0">
                <a:ln w="19050">
                  <a:noFill/>
                </a:ln>
                <a:solidFill>
                  <a:schemeClr val="bg1"/>
                </a:solidFill>
                <a:latin typeface="+mj-lt"/>
              </a:defRPr>
            </a:lvl1pPr>
            <a:lvl2pPr marL="239994" indent="0">
              <a:buNone/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000"/>
            </a:lvl5pPr>
          </a:lstStyle>
          <a:p>
            <a:pPr lvl="0"/>
            <a:r>
              <a:rPr lang="fr-FR"/>
              <a:t>Titre du document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2F3714AF-1E44-C54A-A9F2-5B555BC79CC4}"/>
              </a:ext>
            </a:extLst>
          </p:cNvPr>
          <p:cNvCxnSpPr>
            <a:cxnSpLocks/>
          </p:cNvCxnSpPr>
          <p:nvPr userDrawn="1"/>
        </p:nvCxnSpPr>
        <p:spPr>
          <a:xfrm flipH="1">
            <a:off x="1368306" y="1"/>
            <a:ext cx="2629510" cy="6857999"/>
          </a:xfrm>
          <a:prstGeom prst="line">
            <a:avLst/>
          </a:prstGeom>
          <a:ln w="38100">
            <a:solidFill>
              <a:schemeClr val="accent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94375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riangle rectangle 20">
            <a:extLst>
              <a:ext uri="{FF2B5EF4-FFF2-40B4-BE49-F238E27FC236}">
                <a16:creationId xmlns:a16="http://schemas.microsoft.com/office/drawing/2014/main" id="{11631651-C0D1-26DE-D322-3900AB6A06E6}"/>
              </a:ext>
            </a:extLst>
          </p:cNvPr>
          <p:cNvSpPr/>
          <p:nvPr/>
        </p:nvSpPr>
        <p:spPr>
          <a:xfrm rot="10800000" flipH="1">
            <a:off x="-6207" y="0"/>
            <a:ext cx="1784207" cy="4653374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5BECA9B-4A3C-247B-E25B-60765B524B5F}"/>
              </a:ext>
            </a:extLst>
          </p:cNvPr>
          <p:cNvSpPr/>
          <p:nvPr userDrawn="1"/>
        </p:nvSpPr>
        <p:spPr>
          <a:xfrm>
            <a:off x="0" y="0"/>
            <a:ext cx="3164137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A63356E7-00F1-6F1C-03F5-E6D9E4DFA346}"/>
              </a:ext>
            </a:extLst>
          </p:cNvPr>
          <p:cNvGrpSpPr/>
          <p:nvPr userDrawn="1"/>
        </p:nvGrpSpPr>
        <p:grpSpPr>
          <a:xfrm rot="10800000">
            <a:off x="7911490" y="0"/>
            <a:ext cx="4280509" cy="6858000"/>
            <a:chOff x="2359198" y="0"/>
            <a:chExt cx="3841362" cy="6154422"/>
          </a:xfrm>
          <a:solidFill>
            <a:srgbClr val="00C28F"/>
          </a:solidFill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166153B-DC5F-FB54-6923-69BFE42389D8}"/>
                </a:ext>
              </a:extLst>
            </p:cNvPr>
            <p:cNvSpPr/>
            <p:nvPr userDrawn="1"/>
          </p:nvSpPr>
          <p:spPr>
            <a:xfrm>
              <a:off x="2359198" y="0"/>
              <a:ext cx="1481621" cy="61544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FFFFFF"/>
                </a:solidFill>
                <a:latin typeface="Marianne"/>
              </a:endParaRPr>
            </a:p>
          </p:txBody>
        </p:sp>
        <p:sp>
          <p:nvSpPr>
            <p:cNvPr id="18" name="Triangle rectangle 17">
              <a:extLst>
                <a:ext uri="{FF2B5EF4-FFF2-40B4-BE49-F238E27FC236}">
                  <a16:creationId xmlns:a16="http://schemas.microsoft.com/office/drawing/2014/main" id="{21D5A8FC-07D4-4C0E-13E8-8C7D03653414}"/>
                </a:ext>
              </a:extLst>
            </p:cNvPr>
            <p:cNvSpPr/>
            <p:nvPr/>
          </p:nvSpPr>
          <p:spPr>
            <a:xfrm rot="10800000" flipH="1">
              <a:off x="3840818" y="0"/>
              <a:ext cx="2359742" cy="6154421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FFFFFF"/>
                </a:solidFill>
                <a:latin typeface="Marianne"/>
              </a:endParaRP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194D1090-AB28-7D82-AE4B-2BF68967705B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F3446A-D86D-5F7E-0745-AA469D0C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4566" y="2798589"/>
            <a:ext cx="6294268" cy="1415602"/>
          </a:xfrm>
        </p:spPr>
        <p:txBody>
          <a:bodyPr>
            <a:normAutofit/>
          </a:bodyPr>
          <a:lstStyle>
            <a:lvl1pPr>
              <a:defRPr sz="3000" cap="all" baseline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 sur plusieurs lignes</a:t>
            </a: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D02010C9-6F13-C85E-9426-ED40FC6FD3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3C25D13F-AECF-FC75-E869-DB9FDA01EA93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5" name="Espace réservé du numéro de diapositive 5">
            <a:extLst>
              <a:ext uri="{FF2B5EF4-FFF2-40B4-BE49-F238E27FC236}">
                <a16:creationId xmlns:a16="http://schemas.microsoft.com/office/drawing/2014/main" id="{633CDC7E-2897-A8EB-D36F-8C782195DE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26" name="Espace réservé de la date 1">
            <a:extLst>
              <a:ext uri="{FF2B5EF4-FFF2-40B4-BE49-F238E27FC236}">
                <a16:creationId xmlns:a16="http://schemas.microsoft.com/office/drawing/2014/main" id="{7B7D8F73-4ACF-9DB8-C579-E83B7D311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66C05381-B4E2-41A2-A8EE-17C0CC932AEC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09/12/2024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330064E9-50E0-1D24-F1DE-A7763463E899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835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riangle rectangle 28">
            <a:extLst>
              <a:ext uri="{FF2B5EF4-FFF2-40B4-BE49-F238E27FC236}">
                <a16:creationId xmlns:a16="http://schemas.microsoft.com/office/drawing/2014/main" id="{56790F39-A3F2-2685-0DDA-F442BEDF7B89}"/>
              </a:ext>
            </a:extLst>
          </p:cNvPr>
          <p:cNvSpPr/>
          <p:nvPr userDrawn="1"/>
        </p:nvSpPr>
        <p:spPr>
          <a:xfrm flipH="1">
            <a:off x="10566400" y="2618292"/>
            <a:ext cx="1625598" cy="4239707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0" name="Triangle rectangle 19">
            <a:extLst>
              <a:ext uri="{FF2B5EF4-FFF2-40B4-BE49-F238E27FC236}">
                <a16:creationId xmlns:a16="http://schemas.microsoft.com/office/drawing/2014/main" id="{BC499D4C-77EC-83D9-600D-B362EBD10A7D}"/>
              </a:ext>
            </a:extLst>
          </p:cNvPr>
          <p:cNvSpPr/>
          <p:nvPr userDrawn="1"/>
        </p:nvSpPr>
        <p:spPr>
          <a:xfrm rot="10800000" flipH="1">
            <a:off x="-6207" y="0"/>
            <a:ext cx="1784207" cy="4653374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4DE1B39-6388-5106-90C1-33513FB531DB}"/>
              </a:ext>
            </a:extLst>
          </p:cNvPr>
          <p:cNvSpPr/>
          <p:nvPr userDrawn="1"/>
        </p:nvSpPr>
        <p:spPr>
          <a:xfrm>
            <a:off x="0" y="0"/>
            <a:ext cx="3164137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4752B95D-6A27-D36A-5A6D-12EBFB406CC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1249F72F-60ED-9B2E-EB67-B41BF4915E6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948867" y="2837858"/>
            <a:ext cx="6294268" cy="2931974"/>
          </a:xfrm>
        </p:spPr>
        <p:txBody>
          <a:bodyPr/>
          <a:lstStyle>
            <a:lvl1pPr marL="355600" indent="-266700" algn="l" defTabSz="1219170" rtl="0" eaLnBrk="1" latinLnBrk="0" hangingPunct="1">
              <a:lnSpc>
                <a:spcPct val="90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F3446A-D86D-5F7E-0745-AA469D0C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48866" y="1511498"/>
            <a:ext cx="6294268" cy="903227"/>
          </a:xfrm>
        </p:spPr>
        <p:txBody>
          <a:bodyPr>
            <a:normAutofit/>
          </a:bodyPr>
          <a:lstStyle>
            <a:lvl1pPr>
              <a:defRPr sz="3000" cap="all" baseline="0"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 sur plusieurs lignes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860DD05-08D7-AB29-7ED6-ED360EB482EF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BF9517E-8D20-7AB2-040E-3134E46FE4A2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6" name="Espace réservé du numéro de diapositive 5">
            <a:extLst>
              <a:ext uri="{FF2B5EF4-FFF2-40B4-BE49-F238E27FC236}">
                <a16:creationId xmlns:a16="http://schemas.microsoft.com/office/drawing/2014/main" id="{71859167-2FE8-EE24-C8CE-31D1F9ED5A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27" name="Espace réservé de la date 1">
            <a:extLst>
              <a:ext uri="{FF2B5EF4-FFF2-40B4-BE49-F238E27FC236}">
                <a16:creationId xmlns:a16="http://schemas.microsoft.com/office/drawing/2014/main" id="{32256F67-FDC5-A9D6-A862-CA151FB0FF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363BD604-CCB4-4994-B075-6FC0B639068E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09/12/2024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7683BD10-28A8-044C-E70E-8B857F2C16FD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976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riangle rectangle 21">
            <a:extLst>
              <a:ext uri="{FF2B5EF4-FFF2-40B4-BE49-F238E27FC236}">
                <a16:creationId xmlns:a16="http://schemas.microsoft.com/office/drawing/2014/main" id="{51EEF11C-08D2-578B-649F-2E09BBDF67F6}"/>
              </a:ext>
            </a:extLst>
          </p:cNvPr>
          <p:cNvSpPr/>
          <p:nvPr userDrawn="1"/>
        </p:nvSpPr>
        <p:spPr>
          <a:xfrm flipH="1">
            <a:off x="10566400" y="2618292"/>
            <a:ext cx="1625598" cy="4239707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F3446A-D86D-5F7E-0745-AA469D0C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48866" y="1511498"/>
            <a:ext cx="6294268" cy="903227"/>
          </a:xfrm>
        </p:spPr>
        <p:txBody>
          <a:bodyPr>
            <a:normAutofit/>
          </a:bodyPr>
          <a:lstStyle>
            <a:lvl1pPr>
              <a:defRPr sz="3000" cap="all" baseline="0"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 sur plusieurs lignes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87F2132E-407A-1A2B-035B-E3B8355A67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949575" y="2799976"/>
            <a:ext cx="6292850" cy="351597"/>
          </a:xfrm>
          <a:solidFill>
            <a:srgbClr val="00C28F">
              <a:alpha val="30196"/>
            </a:srgbClr>
          </a:solidFill>
        </p:spPr>
        <p:txBody>
          <a:bodyPr/>
          <a:lstStyle>
            <a:lvl1pPr marL="88900" indent="0" algn="l" defTabSz="1219170" rtl="0" eaLnBrk="1" latinLnBrk="0" hangingPunct="1">
              <a:lnSpc>
                <a:spcPct val="100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riangle rectangle 13">
            <a:extLst>
              <a:ext uri="{FF2B5EF4-FFF2-40B4-BE49-F238E27FC236}">
                <a16:creationId xmlns:a16="http://schemas.microsoft.com/office/drawing/2014/main" id="{9D08D841-E5CA-6DE0-B8D7-1B6A66843908}"/>
              </a:ext>
            </a:extLst>
          </p:cNvPr>
          <p:cNvSpPr/>
          <p:nvPr userDrawn="1"/>
        </p:nvSpPr>
        <p:spPr>
          <a:xfrm rot="10800000" flipH="1">
            <a:off x="-6207" y="0"/>
            <a:ext cx="1784207" cy="4653374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F0147DD-4762-C3BE-DB7C-CB26DD16F2E5}"/>
              </a:ext>
            </a:extLst>
          </p:cNvPr>
          <p:cNvSpPr/>
          <p:nvPr userDrawn="1"/>
        </p:nvSpPr>
        <p:spPr>
          <a:xfrm>
            <a:off x="0" y="0"/>
            <a:ext cx="3164137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229DC159-29BA-A28F-ABA2-E6731C2390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E78A2CF5-A35F-56EA-6062-181C9853CA3E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9" name="Espace réservé du numéro de diapositive 5">
            <a:extLst>
              <a:ext uri="{FF2B5EF4-FFF2-40B4-BE49-F238E27FC236}">
                <a16:creationId xmlns:a16="http://schemas.microsoft.com/office/drawing/2014/main" id="{0B7E9822-0537-2953-CD06-4834A1CE30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20" name="Espace réservé de la date 1">
            <a:extLst>
              <a:ext uri="{FF2B5EF4-FFF2-40B4-BE49-F238E27FC236}">
                <a16:creationId xmlns:a16="http://schemas.microsoft.com/office/drawing/2014/main" id="{C2E93F13-37FE-9B2B-40CB-0CCD727F2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F849A8F8-5004-40F8-8095-F5D2B0F0A191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09/12/2024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E2C968E5-9378-3E64-960F-46BEA64D010C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20580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riangle rectangle 25">
            <a:extLst>
              <a:ext uri="{FF2B5EF4-FFF2-40B4-BE49-F238E27FC236}">
                <a16:creationId xmlns:a16="http://schemas.microsoft.com/office/drawing/2014/main" id="{CCB5C336-8909-8FE7-2728-A0A894BC2A7E}"/>
              </a:ext>
            </a:extLst>
          </p:cNvPr>
          <p:cNvSpPr/>
          <p:nvPr userDrawn="1"/>
        </p:nvSpPr>
        <p:spPr>
          <a:xfrm flipH="1">
            <a:off x="10566400" y="2618292"/>
            <a:ext cx="1625598" cy="4239707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C7F41D77-14A7-40C2-FFB1-125156324F9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-7337" y="1192214"/>
            <a:ext cx="2869283" cy="5040194"/>
          </a:xfrm>
          <a:custGeom>
            <a:avLst/>
            <a:gdLst>
              <a:gd name="connsiteX0" fmla="*/ 3 w 3005844"/>
              <a:gd name="connsiteY0" fmla="*/ 1785758 h 4675187"/>
              <a:gd name="connsiteX1" fmla="*/ 1502922 w 3005844"/>
              <a:gd name="connsiteY1" fmla="*/ 0 h 4675187"/>
              <a:gd name="connsiteX2" fmla="*/ 3005841 w 3005844"/>
              <a:gd name="connsiteY2" fmla="*/ 1785758 h 4675187"/>
              <a:gd name="connsiteX3" fmla="*/ 2431777 w 3005844"/>
              <a:gd name="connsiteY3" fmla="*/ 4675175 h 4675187"/>
              <a:gd name="connsiteX4" fmla="*/ 574067 w 3005844"/>
              <a:gd name="connsiteY4" fmla="*/ 4675175 h 4675187"/>
              <a:gd name="connsiteX5" fmla="*/ 3 w 3005844"/>
              <a:gd name="connsiteY5" fmla="*/ 1785758 h 4675187"/>
              <a:gd name="connsiteX0" fmla="*/ 0 w 3005838"/>
              <a:gd name="connsiteY0" fmla="*/ 1794635 h 4684052"/>
              <a:gd name="connsiteX1" fmla="*/ 899237 w 3005838"/>
              <a:gd name="connsiteY1" fmla="*/ 0 h 4684052"/>
              <a:gd name="connsiteX2" fmla="*/ 3005838 w 3005838"/>
              <a:gd name="connsiteY2" fmla="*/ 1794635 h 4684052"/>
              <a:gd name="connsiteX3" fmla="*/ 2431774 w 3005838"/>
              <a:gd name="connsiteY3" fmla="*/ 4684052 h 4684052"/>
              <a:gd name="connsiteX4" fmla="*/ 574064 w 3005838"/>
              <a:gd name="connsiteY4" fmla="*/ 4684052 h 4684052"/>
              <a:gd name="connsiteX5" fmla="*/ 0 w 3005838"/>
              <a:gd name="connsiteY5" fmla="*/ 1794635 h 4684052"/>
              <a:gd name="connsiteX0" fmla="*/ 0 w 3431966"/>
              <a:gd name="connsiteY0" fmla="*/ 3428126 h 4684052"/>
              <a:gd name="connsiteX1" fmla="*/ 1325365 w 3431966"/>
              <a:gd name="connsiteY1" fmla="*/ 0 h 4684052"/>
              <a:gd name="connsiteX2" fmla="*/ 3431966 w 3431966"/>
              <a:gd name="connsiteY2" fmla="*/ 1794635 h 4684052"/>
              <a:gd name="connsiteX3" fmla="*/ 2857902 w 3431966"/>
              <a:gd name="connsiteY3" fmla="*/ 4684052 h 4684052"/>
              <a:gd name="connsiteX4" fmla="*/ 1000192 w 3431966"/>
              <a:gd name="connsiteY4" fmla="*/ 4684052 h 4684052"/>
              <a:gd name="connsiteX5" fmla="*/ 0 w 3431966"/>
              <a:gd name="connsiteY5" fmla="*/ 3428126 h 4684052"/>
              <a:gd name="connsiteX0" fmla="*/ 0 w 3431966"/>
              <a:gd name="connsiteY0" fmla="*/ 3419248 h 4675174"/>
              <a:gd name="connsiteX1" fmla="*/ 1343121 w 3431966"/>
              <a:gd name="connsiteY1" fmla="*/ 0 h 4675174"/>
              <a:gd name="connsiteX2" fmla="*/ 3431966 w 3431966"/>
              <a:gd name="connsiteY2" fmla="*/ 1785757 h 4675174"/>
              <a:gd name="connsiteX3" fmla="*/ 2857902 w 3431966"/>
              <a:gd name="connsiteY3" fmla="*/ 4675174 h 4675174"/>
              <a:gd name="connsiteX4" fmla="*/ 1000192 w 3431966"/>
              <a:gd name="connsiteY4" fmla="*/ 4675174 h 4675174"/>
              <a:gd name="connsiteX5" fmla="*/ 0 w 3431966"/>
              <a:gd name="connsiteY5" fmla="*/ 3419248 h 4675174"/>
              <a:gd name="connsiteX0" fmla="*/ 0 w 2863795"/>
              <a:gd name="connsiteY0" fmla="*/ 3419248 h 4675174"/>
              <a:gd name="connsiteX1" fmla="*/ 1343121 w 2863795"/>
              <a:gd name="connsiteY1" fmla="*/ 0 h 4675174"/>
              <a:gd name="connsiteX2" fmla="*/ 2863795 w 2863795"/>
              <a:gd name="connsiteY2" fmla="*/ 1345 h 4675174"/>
              <a:gd name="connsiteX3" fmla="*/ 2857902 w 2863795"/>
              <a:gd name="connsiteY3" fmla="*/ 4675174 h 4675174"/>
              <a:gd name="connsiteX4" fmla="*/ 1000192 w 2863795"/>
              <a:gd name="connsiteY4" fmla="*/ 4675174 h 4675174"/>
              <a:gd name="connsiteX5" fmla="*/ 0 w 2863795"/>
              <a:gd name="connsiteY5" fmla="*/ 3419248 h 4675174"/>
              <a:gd name="connsiteX0" fmla="*/ 0 w 2863795"/>
              <a:gd name="connsiteY0" fmla="*/ 3419248 h 4675174"/>
              <a:gd name="connsiteX1" fmla="*/ 1343121 w 2863795"/>
              <a:gd name="connsiteY1" fmla="*/ 0 h 4675174"/>
              <a:gd name="connsiteX2" fmla="*/ 2863795 w 2863795"/>
              <a:gd name="connsiteY2" fmla="*/ 1345 h 4675174"/>
              <a:gd name="connsiteX3" fmla="*/ 2857902 w 2863795"/>
              <a:gd name="connsiteY3" fmla="*/ 4675174 h 4675174"/>
              <a:gd name="connsiteX4" fmla="*/ 5893 w 2863795"/>
              <a:gd name="connsiteY4" fmla="*/ 4675174 h 4675174"/>
              <a:gd name="connsiteX5" fmla="*/ 0 w 2863795"/>
              <a:gd name="connsiteY5" fmla="*/ 3419248 h 4675174"/>
              <a:gd name="connsiteX0" fmla="*/ 0 w 2863795"/>
              <a:gd name="connsiteY0" fmla="*/ 3419248 h 5190079"/>
              <a:gd name="connsiteX1" fmla="*/ 1343121 w 2863795"/>
              <a:gd name="connsiteY1" fmla="*/ 0 h 5190079"/>
              <a:gd name="connsiteX2" fmla="*/ 2863795 w 2863795"/>
              <a:gd name="connsiteY2" fmla="*/ 1345 h 5190079"/>
              <a:gd name="connsiteX3" fmla="*/ 2857902 w 2863795"/>
              <a:gd name="connsiteY3" fmla="*/ 4675174 h 5190079"/>
              <a:gd name="connsiteX4" fmla="*/ 5893 w 2863795"/>
              <a:gd name="connsiteY4" fmla="*/ 5190079 h 5190079"/>
              <a:gd name="connsiteX5" fmla="*/ 0 w 2863795"/>
              <a:gd name="connsiteY5" fmla="*/ 3419248 h 5190079"/>
              <a:gd name="connsiteX0" fmla="*/ 0 w 2867135"/>
              <a:gd name="connsiteY0" fmla="*/ 3419248 h 5207834"/>
              <a:gd name="connsiteX1" fmla="*/ 1343121 w 2867135"/>
              <a:gd name="connsiteY1" fmla="*/ 0 h 5207834"/>
              <a:gd name="connsiteX2" fmla="*/ 2863795 w 2867135"/>
              <a:gd name="connsiteY2" fmla="*/ 1345 h 5207834"/>
              <a:gd name="connsiteX3" fmla="*/ 2866780 w 2867135"/>
              <a:gd name="connsiteY3" fmla="*/ 5207834 h 5207834"/>
              <a:gd name="connsiteX4" fmla="*/ 5893 w 2867135"/>
              <a:gd name="connsiteY4" fmla="*/ 5190079 h 5207834"/>
              <a:gd name="connsiteX5" fmla="*/ 0 w 2867135"/>
              <a:gd name="connsiteY5" fmla="*/ 3419248 h 5207834"/>
              <a:gd name="connsiteX0" fmla="*/ 0 w 2874583"/>
              <a:gd name="connsiteY0" fmla="*/ 3419248 h 5190079"/>
              <a:gd name="connsiteX1" fmla="*/ 1343121 w 2874583"/>
              <a:gd name="connsiteY1" fmla="*/ 0 h 5190079"/>
              <a:gd name="connsiteX2" fmla="*/ 2863795 w 2874583"/>
              <a:gd name="connsiteY2" fmla="*/ 1345 h 5190079"/>
              <a:gd name="connsiteX3" fmla="*/ 2874400 w 2874583"/>
              <a:gd name="connsiteY3" fmla="*/ 5040194 h 5190079"/>
              <a:gd name="connsiteX4" fmla="*/ 5893 w 2874583"/>
              <a:gd name="connsiteY4" fmla="*/ 5190079 h 5190079"/>
              <a:gd name="connsiteX5" fmla="*/ 0 w 2874583"/>
              <a:gd name="connsiteY5" fmla="*/ 3419248 h 5190079"/>
              <a:gd name="connsiteX0" fmla="*/ 0 w 2874583"/>
              <a:gd name="connsiteY0" fmla="*/ 3419248 h 5052919"/>
              <a:gd name="connsiteX1" fmla="*/ 1343121 w 2874583"/>
              <a:gd name="connsiteY1" fmla="*/ 0 h 5052919"/>
              <a:gd name="connsiteX2" fmla="*/ 2863795 w 2874583"/>
              <a:gd name="connsiteY2" fmla="*/ 1345 h 5052919"/>
              <a:gd name="connsiteX3" fmla="*/ 2874400 w 2874583"/>
              <a:gd name="connsiteY3" fmla="*/ 5040194 h 5052919"/>
              <a:gd name="connsiteX4" fmla="*/ 5893 w 2874583"/>
              <a:gd name="connsiteY4" fmla="*/ 5052919 h 5052919"/>
              <a:gd name="connsiteX5" fmla="*/ 0 w 2874583"/>
              <a:gd name="connsiteY5" fmla="*/ 3419248 h 5052919"/>
              <a:gd name="connsiteX0" fmla="*/ 0 w 2874583"/>
              <a:gd name="connsiteY0" fmla="*/ 3419248 h 5040194"/>
              <a:gd name="connsiteX1" fmla="*/ 1343121 w 2874583"/>
              <a:gd name="connsiteY1" fmla="*/ 0 h 5040194"/>
              <a:gd name="connsiteX2" fmla="*/ 2863795 w 2874583"/>
              <a:gd name="connsiteY2" fmla="*/ 1345 h 5040194"/>
              <a:gd name="connsiteX3" fmla="*/ 2874400 w 2874583"/>
              <a:gd name="connsiteY3" fmla="*/ 5040194 h 5040194"/>
              <a:gd name="connsiteX4" fmla="*/ 5893 w 2874583"/>
              <a:gd name="connsiteY4" fmla="*/ 5037679 h 5040194"/>
              <a:gd name="connsiteX5" fmla="*/ 0 w 2874583"/>
              <a:gd name="connsiteY5" fmla="*/ 3419248 h 5040194"/>
              <a:gd name="connsiteX0" fmla="*/ 0 w 2863795"/>
              <a:gd name="connsiteY0" fmla="*/ 3419248 h 5040194"/>
              <a:gd name="connsiteX1" fmla="*/ 1343121 w 2863795"/>
              <a:gd name="connsiteY1" fmla="*/ 0 h 5040194"/>
              <a:gd name="connsiteX2" fmla="*/ 2863795 w 2863795"/>
              <a:gd name="connsiteY2" fmla="*/ 1345 h 5040194"/>
              <a:gd name="connsiteX3" fmla="*/ 2859160 w 2863795"/>
              <a:gd name="connsiteY3" fmla="*/ 5040194 h 5040194"/>
              <a:gd name="connsiteX4" fmla="*/ 5893 w 2863795"/>
              <a:gd name="connsiteY4" fmla="*/ 5037679 h 5040194"/>
              <a:gd name="connsiteX5" fmla="*/ 0 w 2863795"/>
              <a:gd name="connsiteY5" fmla="*/ 3419248 h 5040194"/>
              <a:gd name="connsiteX0" fmla="*/ 0 w 2863795"/>
              <a:gd name="connsiteY0" fmla="*/ 3419248 h 5040194"/>
              <a:gd name="connsiteX1" fmla="*/ 1343121 w 2863795"/>
              <a:gd name="connsiteY1" fmla="*/ 0 h 5040194"/>
              <a:gd name="connsiteX2" fmla="*/ 2863795 w 2863795"/>
              <a:gd name="connsiteY2" fmla="*/ 1345 h 5040194"/>
              <a:gd name="connsiteX3" fmla="*/ 2859160 w 2863795"/>
              <a:gd name="connsiteY3" fmla="*/ 5040194 h 5040194"/>
              <a:gd name="connsiteX4" fmla="*/ 5893 w 2863795"/>
              <a:gd name="connsiteY4" fmla="*/ 5037679 h 5040194"/>
              <a:gd name="connsiteX5" fmla="*/ 0 w 2863795"/>
              <a:gd name="connsiteY5" fmla="*/ 3419248 h 5040194"/>
              <a:gd name="connsiteX0" fmla="*/ 0 w 2874583"/>
              <a:gd name="connsiteY0" fmla="*/ 3419248 h 5040194"/>
              <a:gd name="connsiteX1" fmla="*/ 1343121 w 2874583"/>
              <a:gd name="connsiteY1" fmla="*/ 0 h 5040194"/>
              <a:gd name="connsiteX2" fmla="*/ 2863795 w 2874583"/>
              <a:gd name="connsiteY2" fmla="*/ 1345 h 5040194"/>
              <a:gd name="connsiteX3" fmla="*/ 2874400 w 2874583"/>
              <a:gd name="connsiteY3" fmla="*/ 5040194 h 5040194"/>
              <a:gd name="connsiteX4" fmla="*/ 5893 w 2874583"/>
              <a:gd name="connsiteY4" fmla="*/ 5037679 h 5040194"/>
              <a:gd name="connsiteX5" fmla="*/ 0 w 2874583"/>
              <a:gd name="connsiteY5" fmla="*/ 3419248 h 5040194"/>
              <a:gd name="connsiteX0" fmla="*/ 0 w 2867135"/>
              <a:gd name="connsiteY0" fmla="*/ 3419248 h 5040194"/>
              <a:gd name="connsiteX1" fmla="*/ 1343121 w 2867135"/>
              <a:gd name="connsiteY1" fmla="*/ 0 h 5040194"/>
              <a:gd name="connsiteX2" fmla="*/ 2863795 w 2867135"/>
              <a:gd name="connsiteY2" fmla="*/ 1345 h 5040194"/>
              <a:gd name="connsiteX3" fmla="*/ 2866780 w 2867135"/>
              <a:gd name="connsiteY3" fmla="*/ 5040194 h 5040194"/>
              <a:gd name="connsiteX4" fmla="*/ 5893 w 2867135"/>
              <a:gd name="connsiteY4" fmla="*/ 5037679 h 5040194"/>
              <a:gd name="connsiteX5" fmla="*/ 0 w 2867135"/>
              <a:gd name="connsiteY5" fmla="*/ 3419248 h 5040194"/>
              <a:gd name="connsiteX0" fmla="*/ 0 w 2867135"/>
              <a:gd name="connsiteY0" fmla="*/ 3434488 h 5040194"/>
              <a:gd name="connsiteX1" fmla="*/ 1343121 w 2867135"/>
              <a:gd name="connsiteY1" fmla="*/ 0 h 5040194"/>
              <a:gd name="connsiteX2" fmla="*/ 2863795 w 2867135"/>
              <a:gd name="connsiteY2" fmla="*/ 1345 h 5040194"/>
              <a:gd name="connsiteX3" fmla="*/ 2866780 w 2867135"/>
              <a:gd name="connsiteY3" fmla="*/ 5040194 h 5040194"/>
              <a:gd name="connsiteX4" fmla="*/ 5893 w 2867135"/>
              <a:gd name="connsiteY4" fmla="*/ 5037679 h 5040194"/>
              <a:gd name="connsiteX5" fmla="*/ 0 w 2867135"/>
              <a:gd name="connsiteY5" fmla="*/ 3434488 h 5040194"/>
              <a:gd name="connsiteX0" fmla="*/ 0 w 2867135"/>
              <a:gd name="connsiteY0" fmla="*/ 3434488 h 5040194"/>
              <a:gd name="connsiteX1" fmla="*/ 1343121 w 2867135"/>
              <a:gd name="connsiteY1" fmla="*/ 0 h 5040194"/>
              <a:gd name="connsiteX2" fmla="*/ 2863795 w 2867135"/>
              <a:gd name="connsiteY2" fmla="*/ 1345 h 5040194"/>
              <a:gd name="connsiteX3" fmla="*/ 2866780 w 2867135"/>
              <a:gd name="connsiteY3" fmla="*/ 5040194 h 5040194"/>
              <a:gd name="connsiteX4" fmla="*/ 5893 w 2867135"/>
              <a:gd name="connsiteY4" fmla="*/ 5037679 h 5040194"/>
              <a:gd name="connsiteX5" fmla="*/ 0 w 2867135"/>
              <a:gd name="connsiteY5" fmla="*/ 3434488 h 5040194"/>
              <a:gd name="connsiteX0" fmla="*/ 2148 w 2869283"/>
              <a:gd name="connsiteY0" fmla="*/ 3434488 h 5040194"/>
              <a:gd name="connsiteX1" fmla="*/ 1345269 w 2869283"/>
              <a:gd name="connsiteY1" fmla="*/ 0 h 5040194"/>
              <a:gd name="connsiteX2" fmla="*/ 2865943 w 2869283"/>
              <a:gd name="connsiteY2" fmla="*/ 1345 h 5040194"/>
              <a:gd name="connsiteX3" fmla="*/ 2868928 w 2869283"/>
              <a:gd name="connsiteY3" fmla="*/ 5040194 h 5040194"/>
              <a:gd name="connsiteX4" fmla="*/ 421 w 2869283"/>
              <a:gd name="connsiteY4" fmla="*/ 5037679 h 5040194"/>
              <a:gd name="connsiteX5" fmla="*/ 2148 w 2869283"/>
              <a:gd name="connsiteY5" fmla="*/ 3434488 h 5040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69283" h="5040194">
                <a:moveTo>
                  <a:pt x="2148" y="3434488"/>
                </a:moveTo>
                <a:lnTo>
                  <a:pt x="1345269" y="0"/>
                </a:lnTo>
                <a:lnTo>
                  <a:pt x="2865943" y="1345"/>
                </a:lnTo>
                <a:cubicBezTo>
                  <a:pt x="2863979" y="1559288"/>
                  <a:pt x="2870892" y="3482251"/>
                  <a:pt x="2868928" y="5040194"/>
                </a:cubicBezTo>
                <a:lnTo>
                  <a:pt x="421" y="5037679"/>
                </a:lnTo>
                <a:cubicBezTo>
                  <a:pt x="-1543" y="4619037"/>
                  <a:pt x="4112" y="3853130"/>
                  <a:pt x="2148" y="3434488"/>
                </a:cubicBezTo>
                <a:close/>
              </a:path>
            </a:pathLst>
          </a:custGeom>
        </p:spPr>
        <p:txBody>
          <a:bodyPr anchor="ctr"/>
          <a:lstStyle>
            <a:lvl1pPr algn="ctr">
              <a:defRPr/>
            </a:lvl1pPr>
          </a:lstStyle>
          <a:p>
            <a:endParaRPr lang="fr-FR"/>
          </a:p>
        </p:txBody>
      </p:sp>
      <p:sp>
        <p:nvSpPr>
          <p:cNvPr id="14" name="Sous-titre 2">
            <a:extLst>
              <a:ext uri="{FF2B5EF4-FFF2-40B4-BE49-F238E27FC236}">
                <a16:creationId xmlns:a16="http://schemas.microsoft.com/office/drawing/2014/main" id="{676AAF5E-12EF-F1A6-7EB0-228E36B8DE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95908" y="1911410"/>
            <a:ext cx="6641969" cy="311185"/>
          </a:xfrm>
        </p:spPr>
        <p:txBody>
          <a:bodyPr/>
          <a:lstStyle>
            <a:lvl1pPr marL="0" indent="0" algn="l">
              <a:buNone/>
              <a:defRPr lang="fr-FR" sz="1600" b="1" kern="1200" cap="none" baseline="0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F3446A-D86D-5F7E-0745-AA469D0C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02644" y="1191903"/>
            <a:ext cx="7034279" cy="514969"/>
          </a:xfrm>
        </p:spPr>
        <p:txBody>
          <a:bodyPr lIns="0" tIns="0" rIns="0" bIns="0" anchor="t">
            <a:noAutofit/>
          </a:bodyPr>
          <a:lstStyle>
            <a:lvl1pPr marL="0" indent="0">
              <a:defRPr sz="2800" cap="all" baseline="0"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 sur plusieurs lignes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D9A38A85-3123-7FAD-5D47-E00833CDC8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95789" y="2356203"/>
            <a:ext cx="6641133" cy="1206500"/>
          </a:xfrm>
        </p:spPr>
        <p:txBody>
          <a:bodyPr/>
          <a:lstStyle>
            <a:lvl1pPr marL="304800" indent="-285750" algn="l" defTabSz="1219170" rtl="0" eaLnBrk="1" latinLnBrk="0" hangingPunct="1">
              <a:lnSpc>
                <a:spcPct val="100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8" name="Triangle rectangle 17">
            <a:extLst>
              <a:ext uri="{FF2B5EF4-FFF2-40B4-BE49-F238E27FC236}">
                <a16:creationId xmlns:a16="http://schemas.microsoft.com/office/drawing/2014/main" id="{5F3FCF6B-7EAE-5361-1642-4E544C15DEB6}"/>
              </a:ext>
            </a:extLst>
          </p:cNvPr>
          <p:cNvSpPr/>
          <p:nvPr userDrawn="1"/>
        </p:nvSpPr>
        <p:spPr>
          <a:xfrm rot="10800000" flipH="1">
            <a:off x="-6207" y="0"/>
            <a:ext cx="1784207" cy="4653374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278F3D4-CD15-C796-CC84-8660CCD37369}"/>
              </a:ext>
            </a:extLst>
          </p:cNvPr>
          <p:cNvSpPr/>
          <p:nvPr userDrawn="1"/>
        </p:nvSpPr>
        <p:spPr>
          <a:xfrm>
            <a:off x="0" y="0"/>
            <a:ext cx="3164137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17F9339E-5065-1B80-6089-3DCF550DE5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4EFC6120-C51A-8FEB-F389-C6529A6D6B39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3" name="Espace réservé du numéro de diapositive 5">
            <a:extLst>
              <a:ext uri="{FF2B5EF4-FFF2-40B4-BE49-F238E27FC236}">
                <a16:creationId xmlns:a16="http://schemas.microsoft.com/office/drawing/2014/main" id="{DE771E9A-E0BD-E639-4DBA-00A7080C33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24" name="Espace réservé de la date 1">
            <a:extLst>
              <a:ext uri="{FF2B5EF4-FFF2-40B4-BE49-F238E27FC236}">
                <a16:creationId xmlns:a16="http://schemas.microsoft.com/office/drawing/2014/main" id="{0111DB18-0F31-1932-5FAC-1018A499DC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9B52F962-DEDA-4ED4-9CE3-129D611399E6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09/12/2024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CEB4D1EA-EB03-3A50-91C0-521C4B4D80BB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2268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riangle rectangle 23">
            <a:extLst>
              <a:ext uri="{FF2B5EF4-FFF2-40B4-BE49-F238E27FC236}">
                <a16:creationId xmlns:a16="http://schemas.microsoft.com/office/drawing/2014/main" id="{7DDBB7FE-F6A4-F9BB-909B-2BF6581B6114}"/>
              </a:ext>
            </a:extLst>
          </p:cNvPr>
          <p:cNvSpPr/>
          <p:nvPr userDrawn="1"/>
        </p:nvSpPr>
        <p:spPr>
          <a:xfrm flipH="1">
            <a:off x="10566400" y="2618292"/>
            <a:ext cx="1625598" cy="4239707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4" name="Sous-titre 2">
            <a:extLst>
              <a:ext uri="{FF2B5EF4-FFF2-40B4-BE49-F238E27FC236}">
                <a16:creationId xmlns:a16="http://schemas.microsoft.com/office/drawing/2014/main" id="{676AAF5E-12EF-F1A6-7EB0-228E36B8DE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55210" y="1911410"/>
            <a:ext cx="6641969" cy="311185"/>
          </a:xfrm>
        </p:spPr>
        <p:txBody>
          <a:bodyPr/>
          <a:lstStyle>
            <a:lvl1pPr marL="0" indent="0" algn="l">
              <a:buNone/>
              <a:defRPr lang="fr-FR" sz="1600" b="1" kern="1200" cap="none" baseline="0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F3446A-D86D-5F7E-0745-AA469D0C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61946" y="1191903"/>
            <a:ext cx="7034279" cy="514969"/>
          </a:xfrm>
        </p:spPr>
        <p:txBody>
          <a:bodyPr lIns="0" tIns="0" rIns="0" bIns="0" anchor="t">
            <a:noAutofit/>
          </a:bodyPr>
          <a:lstStyle>
            <a:lvl1pPr marL="0" indent="0">
              <a:defRPr sz="2800" cap="all" baseline="0"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 sur plusieurs lignes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D9A38A85-3123-7FAD-5D47-E00833CDC8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5091" y="2356203"/>
            <a:ext cx="6641133" cy="1206500"/>
          </a:xfrm>
        </p:spPr>
        <p:txBody>
          <a:bodyPr/>
          <a:lstStyle>
            <a:lvl1pPr marL="304800" indent="-285750" algn="l" defTabSz="1219170" rtl="0" eaLnBrk="1" latinLnBrk="0" hangingPunct="1">
              <a:lnSpc>
                <a:spcPct val="100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5" name="Triangle rectangle 14">
            <a:extLst>
              <a:ext uri="{FF2B5EF4-FFF2-40B4-BE49-F238E27FC236}">
                <a16:creationId xmlns:a16="http://schemas.microsoft.com/office/drawing/2014/main" id="{77BF7F45-C57A-921B-CCD6-97F5BFABD864}"/>
              </a:ext>
            </a:extLst>
          </p:cNvPr>
          <p:cNvSpPr/>
          <p:nvPr userDrawn="1"/>
        </p:nvSpPr>
        <p:spPr>
          <a:xfrm rot="10800000" flipH="1">
            <a:off x="-6207" y="0"/>
            <a:ext cx="1784207" cy="4653374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A0A1B79-9AFE-4EDA-B74E-4668D2463482}"/>
              </a:ext>
            </a:extLst>
          </p:cNvPr>
          <p:cNvSpPr/>
          <p:nvPr userDrawn="1"/>
        </p:nvSpPr>
        <p:spPr>
          <a:xfrm>
            <a:off x="0" y="0"/>
            <a:ext cx="3164137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1D1D62F1-9C50-7FE0-3F5C-112C172704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4337A2F8-D03D-913F-B2BA-71AC5F6D1AE5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1" name="Espace réservé du numéro de diapositive 5">
            <a:extLst>
              <a:ext uri="{FF2B5EF4-FFF2-40B4-BE49-F238E27FC236}">
                <a16:creationId xmlns:a16="http://schemas.microsoft.com/office/drawing/2014/main" id="{28D61FE0-B189-FC9C-CC9F-0516DB2F67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22" name="Espace réservé de la date 1">
            <a:extLst>
              <a:ext uri="{FF2B5EF4-FFF2-40B4-BE49-F238E27FC236}">
                <a16:creationId xmlns:a16="http://schemas.microsoft.com/office/drawing/2014/main" id="{7A00C04C-ADCA-E2FD-F23A-7E3656946F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8469CE72-9535-4AEC-B079-EF51EED48FCA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09/12/2024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7AA8715C-C5AD-F8D9-1D3A-2A0CFCB2EBCD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94478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rectangle 13">
            <a:extLst>
              <a:ext uri="{FF2B5EF4-FFF2-40B4-BE49-F238E27FC236}">
                <a16:creationId xmlns:a16="http://schemas.microsoft.com/office/drawing/2014/main" id="{E89F8723-6ACF-A12C-0702-22D214BA28C9}"/>
              </a:ext>
            </a:extLst>
          </p:cNvPr>
          <p:cNvSpPr/>
          <p:nvPr userDrawn="1"/>
        </p:nvSpPr>
        <p:spPr>
          <a:xfrm flipH="1">
            <a:off x="10566400" y="2618292"/>
            <a:ext cx="1625598" cy="4239707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27F6C7-17F8-2C83-124E-68C00A39109F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7" name="Espace réservé du numéro de diapositive 5">
            <a:extLst>
              <a:ext uri="{FF2B5EF4-FFF2-40B4-BE49-F238E27FC236}">
                <a16:creationId xmlns:a16="http://schemas.microsoft.com/office/drawing/2014/main" id="{4DE25B4D-433B-30F0-077C-ED0A5CA251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8" name="Espace réservé de la date 1">
            <a:extLst>
              <a:ext uri="{FF2B5EF4-FFF2-40B4-BE49-F238E27FC236}">
                <a16:creationId xmlns:a16="http://schemas.microsoft.com/office/drawing/2014/main" id="{3A050C8F-E2F6-6E20-31DA-C4AAD48870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6E159F7E-5641-4B13-AD5A-EAC591D761E1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09/12/2024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E786367E-AD37-4BEB-1B08-858301C4F207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Image 6">
            <a:extLst>
              <a:ext uri="{FF2B5EF4-FFF2-40B4-BE49-F238E27FC236}">
                <a16:creationId xmlns:a16="http://schemas.microsoft.com/office/drawing/2014/main" id="{299BF54A-80E8-E34D-33B6-B8805F5E15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7309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0FF98BF-5D71-D925-451B-4BFF4FB5FABF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13AD23C1-3979-C9EC-E197-CDAB908A3F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0" name="Espace réservé de la date 1">
            <a:extLst>
              <a:ext uri="{FF2B5EF4-FFF2-40B4-BE49-F238E27FC236}">
                <a16:creationId xmlns:a16="http://schemas.microsoft.com/office/drawing/2014/main" id="{C4EBC803-1B8E-3C11-A38F-B0A4E2DE4C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A960CF45-7EE6-4EBC-84C9-7434560C7697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09/12/2024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61D75043-56B2-D147-C093-0F529998E727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Image 5">
            <a:extLst>
              <a:ext uri="{FF2B5EF4-FFF2-40B4-BE49-F238E27FC236}">
                <a16:creationId xmlns:a16="http://schemas.microsoft.com/office/drawing/2014/main" id="{07C4810F-E7F4-3BFA-5CFB-7A41859E4C0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4248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70051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124744"/>
            <a:ext cx="12192000" cy="5784533"/>
          </a:xfrm>
          <a:solidFill>
            <a:schemeClr val="tx2"/>
          </a:solidFill>
        </p:spPr>
        <p:txBody>
          <a:bodyPr tIns="1080000" anchor="ctr" anchorCtr="0"/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fr-FR"/>
              <a:t>Sélectionner l’icône pour insérer une image, </a:t>
            </a:r>
            <a:br>
              <a:rPr lang="fr-FR"/>
            </a:br>
            <a:r>
              <a:rPr lang="fr-FR"/>
              <a:t>puis disposer l’image en arrière plan </a:t>
            </a:r>
            <a:br>
              <a:rPr lang="fr-FR"/>
            </a:br>
            <a:r>
              <a:rPr lang="fr-FR"/>
              <a:t>(Sélectionner l’image avec le bouton droit de la souris / </a:t>
            </a:r>
            <a:br>
              <a:rPr lang="fr-FR"/>
            </a:br>
            <a:r>
              <a:rPr lang="fr-FR"/>
              <a:t>Mettre à l’arrière plan)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02A90153-98CB-E943-A611-AD9242F15601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85713" y="6396842"/>
            <a:ext cx="1560000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bg1"/>
                </a:solidFill>
              </a:defRPr>
            </a:lvl1pPr>
          </a:lstStyle>
          <a:p>
            <a:fld id="{3E5C3258-EB5B-4EB2-96C6-F6ACEF41639D}" type="datetime1">
              <a:rPr lang="fr-FR" smtClean="0">
                <a:solidFill>
                  <a:srgbClr val="FFFFFF"/>
                </a:solidFill>
                <a:latin typeface="Marianne"/>
              </a:rPr>
              <a:pPr/>
              <a:t>09/12/2024</a:t>
            </a:fld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>
                <a:solidFill>
                  <a:schemeClr val="bg1"/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BE3965BE-3A81-1248-821F-39E8294A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FFFFFF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srgbClr val="000000"/>
              </a:solidFill>
              <a:latin typeface="Marianne"/>
            </a:endParaRPr>
          </a:p>
        </p:txBody>
      </p:sp>
    </p:spTree>
    <p:extLst>
      <p:ext uri="{BB962C8B-B14F-4D97-AF65-F5344CB8AC3E}">
        <p14:creationId xmlns:p14="http://schemas.microsoft.com/office/powerpoint/2010/main" val="19174742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E9918C01-3017-D749-B811-9FCBA803840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0" y="6396842"/>
            <a:ext cx="1560000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335C6D7B-7990-4FC2-B17A-12E7008B781D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09/12/2024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1" y="1835362"/>
            <a:ext cx="11232819" cy="323935"/>
          </a:xfrm>
        </p:spPr>
        <p:txBody>
          <a:bodyPr/>
          <a:lstStyle>
            <a:lvl1pPr marL="12700" indent="1142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99BFD6E0-B235-DA4F-9D70-E9444B53C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31800" y="2276872"/>
            <a:ext cx="11232445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397880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riangle rectangle 20">
            <a:extLst>
              <a:ext uri="{FF2B5EF4-FFF2-40B4-BE49-F238E27FC236}">
                <a16:creationId xmlns:a16="http://schemas.microsoft.com/office/drawing/2014/main" id="{11631651-C0D1-26DE-D322-3900AB6A06E6}"/>
              </a:ext>
            </a:extLst>
          </p:cNvPr>
          <p:cNvSpPr/>
          <p:nvPr/>
        </p:nvSpPr>
        <p:spPr>
          <a:xfrm rot="10800000" flipH="1">
            <a:off x="-6207" y="0"/>
            <a:ext cx="1784207" cy="4653374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5BECA9B-4A3C-247B-E25B-60765B524B5F}"/>
              </a:ext>
            </a:extLst>
          </p:cNvPr>
          <p:cNvSpPr/>
          <p:nvPr userDrawn="1"/>
        </p:nvSpPr>
        <p:spPr>
          <a:xfrm>
            <a:off x="0" y="0"/>
            <a:ext cx="3164137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A63356E7-00F1-6F1C-03F5-E6D9E4DFA346}"/>
              </a:ext>
            </a:extLst>
          </p:cNvPr>
          <p:cNvGrpSpPr/>
          <p:nvPr userDrawn="1"/>
        </p:nvGrpSpPr>
        <p:grpSpPr>
          <a:xfrm rot="10800000">
            <a:off x="7911490" y="0"/>
            <a:ext cx="4280509" cy="6858000"/>
            <a:chOff x="2359198" y="0"/>
            <a:chExt cx="3841362" cy="6154422"/>
          </a:xfrm>
          <a:solidFill>
            <a:srgbClr val="00C28F"/>
          </a:solidFill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166153B-DC5F-FB54-6923-69BFE42389D8}"/>
                </a:ext>
              </a:extLst>
            </p:cNvPr>
            <p:cNvSpPr/>
            <p:nvPr userDrawn="1"/>
          </p:nvSpPr>
          <p:spPr>
            <a:xfrm>
              <a:off x="2359198" y="0"/>
              <a:ext cx="1481621" cy="61544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Triangle rectangle 17">
              <a:extLst>
                <a:ext uri="{FF2B5EF4-FFF2-40B4-BE49-F238E27FC236}">
                  <a16:creationId xmlns:a16="http://schemas.microsoft.com/office/drawing/2014/main" id="{21D5A8FC-07D4-4C0E-13E8-8C7D03653414}"/>
                </a:ext>
              </a:extLst>
            </p:cNvPr>
            <p:cNvSpPr/>
            <p:nvPr/>
          </p:nvSpPr>
          <p:spPr>
            <a:xfrm rot="10800000" flipH="1">
              <a:off x="3840818" y="0"/>
              <a:ext cx="2359742" cy="6154421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194D1090-AB28-7D82-AE4B-2BF68967705B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F3446A-D86D-5F7E-0745-AA469D0C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41688" y="2307364"/>
            <a:ext cx="9508621" cy="2243271"/>
          </a:xfrm>
          <a:prstGeom prst="parallelogram">
            <a:avLst>
              <a:gd name="adj" fmla="val 36810"/>
            </a:avLst>
          </a:prstGeom>
          <a:solidFill>
            <a:srgbClr val="000091"/>
          </a:solidFill>
        </p:spPr>
        <p:txBody>
          <a:bodyPr>
            <a:normAutofit/>
          </a:bodyPr>
          <a:lstStyle>
            <a:lvl1pPr algn="ctr">
              <a:defRPr sz="4000" cap="all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 sur plusieurs lignes</a:t>
            </a: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D02010C9-6F13-C85E-9426-ED40FC6FD3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3C25D13F-AECF-FC75-E869-DB9FDA01EA93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space réservé du numéro de diapositive 5">
            <a:extLst>
              <a:ext uri="{FF2B5EF4-FFF2-40B4-BE49-F238E27FC236}">
                <a16:creationId xmlns:a16="http://schemas.microsoft.com/office/drawing/2014/main" id="{633CDC7E-2897-A8EB-D36F-8C782195DE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26" name="Espace réservé de la date 1">
            <a:extLst>
              <a:ext uri="{FF2B5EF4-FFF2-40B4-BE49-F238E27FC236}">
                <a16:creationId xmlns:a16="http://schemas.microsoft.com/office/drawing/2014/main" id="{7B7D8F73-4ACF-9DB8-C579-E83B7D311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66C05381-B4E2-41A2-A8EE-17C0CC932AEC}" type="datetime1">
              <a:rPr lang="fr-FR" smtClean="0"/>
              <a:t>09/12/2024</a:t>
            </a:fld>
            <a:endParaRPr lang="fr-FR"/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330064E9-50E0-1D24-F1DE-A7763463E899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7180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371" y="2084851"/>
            <a:ext cx="3360000" cy="3840427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084851"/>
            <a:ext cx="3360000" cy="3814349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084851"/>
            <a:ext cx="3360000" cy="3814349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39C80971-D59D-4E6D-BC11-B9CC48E0F02F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09/12/2024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1067221"/>
            <a:ext cx="11233151" cy="719988"/>
          </a:xfrm>
        </p:spPr>
        <p:txBody>
          <a:bodyPr/>
          <a:lstStyle/>
          <a:p>
            <a:r>
              <a:rPr lang="fr-FR"/>
              <a:t>Sommaire</a:t>
            </a: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srgbClr val="000000"/>
              </a:solidFill>
              <a:latin typeface="Marianne"/>
            </a:endParaRPr>
          </a:p>
        </p:txBody>
      </p:sp>
    </p:spTree>
    <p:extLst>
      <p:ext uri="{BB962C8B-B14F-4D97-AF65-F5344CB8AC3E}">
        <p14:creationId xmlns:p14="http://schemas.microsoft.com/office/powerpoint/2010/main" val="6216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C2A9379D-5483-401B-AB22-706C73D383DB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09/12/2024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431801" y="1777531"/>
            <a:ext cx="11232819" cy="323935"/>
          </a:xfrm>
        </p:spPr>
        <p:txBody>
          <a:bodyPr/>
          <a:lstStyle>
            <a:lvl1pPr marL="0" indent="1269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1023967"/>
            <a:ext cx="11233151" cy="719988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31371" y="2276872"/>
            <a:ext cx="3408628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367808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8304245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2524301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31371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9866FB5D-5E67-4372-B44C-A94F6664041D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09/12/2024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1" y="1813166"/>
            <a:ext cx="11232819" cy="323935"/>
          </a:xfrm>
        </p:spPr>
        <p:txBody>
          <a:bodyPr/>
          <a:lstStyle>
            <a:lvl1pPr marL="0" indent="1269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1029279"/>
            <a:ext cx="11233151" cy="719988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175787" y="2276872"/>
            <a:ext cx="7488832" cy="3840427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30798431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sous-titre, textes 3, et graph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8304245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EFFAB532-48DF-46FD-A8D7-E50046B58FB2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09/12/2024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1" y="1834569"/>
            <a:ext cx="11232819" cy="323935"/>
          </a:xfrm>
        </p:spPr>
        <p:txBody>
          <a:bodyPr/>
          <a:lstStyle>
            <a:lvl1pPr marL="0" indent="1269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1055395"/>
            <a:ext cx="11233151" cy="719988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3" name="Espace réservé du graphique 2">
            <a:extLst>
              <a:ext uri="{FF2B5EF4-FFF2-40B4-BE49-F238E27FC236}">
                <a16:creationId xmlns:a16="http://schemas.microsoft.com/office/drawing/2014/main" id="{66D3B633-BB7B-4941-BF9B-161C5342E3AA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431371" y="2276873"/>
            <a:ext cx="7681384" cy="3839633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42625436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0" y="2852936"/>
            <a:ext cx="11232000" cy="3057632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122764" indent="0">
              <a:spcBef>
                <a:spcPts val="667"/>
              </a:spcBef>
              <a:spcAft>
                <a:spcPts val="0"/>
              </a:spcAft>
              <a:buNone/>
              <a:tabLst/>
              <a:defRPr sz="2467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gray">
          <a:xfrm>
            <a:off x="431800" y="6379200"/>
            <a:ext cx="11232819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C192E6B1-2CEB-FB47-B10B-D25D43DF8D9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23D3A784-2369-4974-A371-15948251A848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09/12/2024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0593ECE3-ACEF-7441-BABB-08F519CC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4D728EC0-9FC5-AB4E-B907-86A468EF1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079775" y="260648"/>
            <a:ext cx="7585175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srgbClr val="000000"/>
              </a:solidFill>
              <a:latin typeface="Marianne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FCFC8C2-62C3-7540-89CE-49892643756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69198" y="0"/>
            <a:ext cx="3714567" cy="235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73764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0B7A9EBB-5B1B-8545-BCF9-CE91C3E8AA9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58719" y="0"/>
            <a:ext cx="6617116" cy="4197085"/>
          </a:xfrm>
          <a:prstGeom prst="rect">
            <a:avLst/>
          </a:prstGeom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65D8502-B56D-4AA0-B897-948FB2CE0797}" type="datetime1">
              <a:rPr lang="fr-FR" smtClean="0">
                <a:solidFill>
                  <a:srgbClr val="000000">
                    <a:alpha val="0"/>
                  </a:srgbClr>
                </a:solidFill>
                <a:latin typeface="Marianne"/>
              </a:rPr>
              <a:pPr/>
              <a:t>09/12/2024</a:t>
            </a:fld>
            <a:endParaRPr lang="fr-FR">
              <a:solidFill>
                <a:srgbClr val="000000">
                  <a:alpha val="0"/>
                </a:srgbClr>
              </a:solidFill>
              <a:latin typeface="Marianne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24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>
                    <a:alpha val="0"/>
                  </a:srgbClr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>
                  <a:alpha val="0"/>
                </a:srgbClr>
              </a:solidFill>
              <a:latin typeface="Marianne"/>
            </a:endParaRPr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240000" cy="24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33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B4AB1A4-9C5A-6F02-BDC7-D36CCC0AF433}"/>
              </a:ext>
            </a:extLst>
          </p:cNvPr>
          <p:cNvSpPr/>
          <p:nvPr userDrawn="1"/>
        </p:nvSpPr>
        <p:spPr>
          <a:xfrm rot="10800000">
            <a:off x="7912099" y="0"/>
            <a:ext cx="4279901" cy="6858000"/>
          </a:xfrm>
          <a:prstGeom prst="rect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8" name="Triangle rectangle 17">
            <a:extLst>
              <a:ext uri="{FF2B5EF4-FFF2-40B4-BE49-F238E27FC236}">
                <a16:creationId xmlns:a16="http://schemas.microsoft.com/office/drawing/2014/main" id="{6B603C9A-1236-925A-29C2-02658FA8E4D6}"/>
              </a:ext>
            </a:extLst>
          </p:cNvPr>
          <p:cNvSpPr/>
          <p:nvPr userDrawn="1"/>
        </p:nvSpPr>
        <p:spPr>
          <a:xfrm flipH="1">
            <a:off x="5282589" y="1"/>
            <a:ext cx="2629510" cy="6857999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30A5E888-F0C9-295D-F5A2-6FB3DC9B022B}"/>
              </a:ext>
            </a:extLst>
          </p:cNvPr>
          <p:cNvCxnSpPr>
            <a:cxnSpLocks/>
          </p:cNvCxnSpPr>
          <p:nvPr userDrawn="1"/>
        </p:nvCxnSpPr>
        <p:spPr>
          <a:xfrm>
            <a:off x="7480169" y="2450969"/>
            <a:ext cx="468669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D8C3282-BCB1-0308-5110-04693055E887}"/>
              </a:ext>
            </a:extLst>
          </p:cNvPr>
          <p:cNvCxnSpPr>
            <a:cxnSpLocks/>
          </p:cNvCxnSpPr>
          <p:nvPr userDrawn="1"/>
        </p:nvCxnSpPr>
        <p:spPr>
          <a:xfrm>
            <a:off x="7480169" y="4020532"/>
            <a:ext cx="468669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2875F89B-7A84-F3BC-F649-B8EF6D233E20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7480169" y="2777440"/>
            <a:ext cx="3817938" cy="1008062"/>
          </a:xfrm>
        </p:spPr>
        <p:txBody>
          <a:bodyPr/>
          <a:lstStyle>
            <a:lvl1pPr marL="0">
              <a:lnSpc>
                <a:spcPts val="4100"/>
              </a:lnSpc>
              <a:spcAft>
                <a:spcPts val="0"/>
              </a:spcAft>
              <a:defRPr sz="4000" b="1" i="0" cap="all" baseline="0">
                <a:ln w="12700">
                  <a:solidFill>
                    <a:schemeClr val="accent2"/>
                  </a:solidFill>
                </a:ln>
                <a:solidFill>
                  <a:schemeClr val="accent2"/>
                </a:solidFill>
                <a:latin typeface="+mj-lt"/>
              </a:defRPr>
            </a:lvl1pPr>
            <a:lvl2pPr marL="239994" indent="0">
              <a:buNone/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000"/>
            </a:lvl5pPr>
          </a:lstStyle>
          <a:p>
            <a:pPr lvl="0"/>
            <a:r>
              <a:rPr lang="fr-FR"/>
              <a:t>Titre du document</a:t>
            </a:r>
          </a:p>
        </p:txBody>
      </p:sp>
      <p:sp>
        <p:nvSpPr>
          <p:cNvPr id="14" name="Espace réservé du texte 14">
            <a:extLst>
              <a:ext uri="{FF2B5EF4-FFF2-40B4-BE49-F238E27FC236}">
                <a16:creationId xmlns:a16="http://schemas.microsoft.com/office/drawing/2014/main" id="{7B52E797-2B8F-1268-66E1-8F287DD8096F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7480169" y="4278422"/>
            <a:ext cx="3817938" cy="1634695"/>
          </a:xfrm>
        </p:spPr>
        <p:txBody>
          <a:bodyPr>
            <a:scene3d>
              <a:camera prst="orthographicFront"/>
              <a:lightRig rig="threePt" dir="t">
                <a:rot lat="0" lon="0" rev="0"/>
              </a:lightRig>
            </a:scene3d>
          </a:bodyPr>
          <a:lstStyle>
            <a:lvl1pPr marL="0">
              <a:lnSpc>
                <a:spcPts val="3900"/>
              </a:lnSpc>
              <a:spcAft>
                <a:spcPts val="0"/>
              </a:spcAft>
              <a:defRPr sz="3600" b="0" i="0" cap="all" baseline="0">
                <a:ln w="19050">
                  <a:noFill/>
                </a:ln>
                <a:solidFill>
                  <a:schemeClr val="bg1"/>
                </a:solidFill>
                <a:latin typeface="+mj-lt"/>
              </a:defRPr>
            </a:lvl1pPr>
            <a:lvl2pPr marL="239994" indent="0">
              <a:buNone/>
              <a:defRPr sz="1800"/>
            </a:lvl2pPr>
            <a:lvl3pPr>
              <a:defRPr sz="1400"/>
            </a:lvl3pPr>
            <a:lvl4pPr>
              <a:defRPr sz="1100"/>
            </a:lvl4pPr>
            <a:lvl5pPr>
              <a:defRPr sz="1000"/>
            </a:lvl5pPr>
          </a:lstStyle>
          <a:p>
            <a:pPr lvl="0"/>
            <a:r>
              <a:rPr lang="fr-FR"/>
              <a:t>Titre du document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2F3714AF-1E44-C54A-A9F2-5B555BC79CC4}"/>
              </a:ext>
            </a:extLst>
          </p:cNvPr>
          <p:cNvCxnSpPr>
            <a:cxnSpLocks/>
          </p:cNvCxnSpPr>
          <p:nvPr userDrawn="1"/>
        </p:nvCxnSpPr>
        <p:spPr>
          <a:xfrm flipH="1">
            <a:off x="5219089" y="1"/>
            <a:ext cx="2629510" cy="6857999"/>
          </a:xfrm>
          <a:prstGeom prst="line">
            <a:avLst/>
          </a:prstGeom>
          <a:ln w="38100">
            <a:solidFill>
              <a:schemeClr val="accent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7266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riangle rectangle 20">
            <a:extLst>
              <a:ext uri="{FF2B5EF4-FFF2-40B4-BE49-F238E27FC236}">
                <a16:creationId xmlns:a16="http://schemas.microsoft.com/office/drawing/2014/main" id="{11631651-C0D1-26DE-D322-3900AB6A06E6}"/>
              </a:ext>
            </a:extLst>
          </p:cNvPr>
          <p:cNvSpPr/>
          <p:nvPr/>
        </p:nvSpPr>
        <p:spPr>
          <a:xfrm rot="10800000" flipH="1">
            <a:off x="-6207" y="0"/>
            <a:ext cx="1784207" cy="4653374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5BECA9B-4A3C-247B-E25B-60765B524B5F}"/>
              </a:ext>
            </a:extLst>
          </p:cNvPr>
          <p:cNvSpPr/>
          <p:nvPr userDrawn="1"/>
        </p:nvSpPr>
        <p:spPr>
          <a:xfrm>
            <a:off x="0" y="0"/>
            <a:ext cx="3164137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A63356E7-00F1-6F1C-03F5-E6D9E4DFA346}"/>
              </a:ext>
            </a:extLst>
          </p:cNvPr>
          <p:cNvGrpSpPr/>
          <p:nvPr userDrawn="1"/>
        </p:nvGrpSpPr>
        <p:grpSpPr>
          <a:xfrm rot="10800000">
            <a:off x="7911490" y="0"/>
            <a:ext cx="4280509" cy="6858000"/>
            <a:chOff x="2359198" y="0"/>
            <a:chExt cx="3841362" cy="6154422"/>
          </a:xfrm>
          <a:solidFill>
            <a:srgbClr val="00C28F"/>
          </a:solidFill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166153B-DC5F-FB54-6923-69BFE42389D8}"/>
                </a:ext>
              </a:extLst>
            </p:cNvPr>
            <p:cNvSpPr/>
            <p:nvPr userDrawn="1"/>
          </p:nvSpPr>
          <p:spPr>
            <a:xfrm>
              <a:off x="2359198" y="0"/>
              <a:ext cx="1481621" cy="61544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FFFFFF"/>
                </a:solidFill>
                <a:latin typeface="Marianne"/>
              </a:endParaRPr>
            </a:p>
          </p:txBody>
        </p:sp>
        <p:sp>
          <p:nvSpPr>
            <p:cNvPr id="18" name="Triangle rectangle 17">
              <a:extLst>
                <a:ext uri="{FF2B5EF4-FFF2-40B4-BE49-F238E27FC236}">
                  <a16:creationId xmlns:a16="http://schemas.microsoft.com/office/drawing/2014/main" id="{21D5A8FC-07D4-4C0E-13E8-8C7D03653414}"/>
                </a:ext>
              </a:extLst>
            </p:cNvPr>
            <p:cNvSpPr/>
            <p:nvPr/>
          </p:nvSpPr>
          <p:spPr>
            <a:xfrm rot="10800000" flipH="1">
              <a:off x="3840818" y="0"/>
              <a:ext cx="2359742" cy="6154421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FFFFFF"/>
                </a:solidFill>
                <a:latin typeface="Marianne"/>
              </a:endParaRP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194D1090-AB28-7D82-AE4B-2BF68967705B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F3446A-D86D-5F7E-0745-AA469D0C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4566" y="2798589"/>
            <a:ext cx="6294268" cy="1415602"/>
          </a:xfrm>
        </p:spPr>
        <p:txBody>
          <a:bodyPr>
            <a:normAutofit/>
          </a:bodyPr>
          <a:lstStyle>
            <a:lvl1pPr>
              <a:defRPr sz="3000" cap="all" baseline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 sur plusieurs lignes</a:t>
            </a: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D02010C9-6F13-C85E-9426-ED40FC6FD3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3C25D13F-AECF-FC75-E869-DB9FDA01EA93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5" name="Espace réservé du numéro de diapositive 5">
            <a:extLst>
              <a:ext uri="{FF2B5EF4-FFF2-40B4-BE49-F238E27FC236}">
                <a16:creationId xmlns:a16="http://schemas.microsoft.com/office/drawing/2014/main" id="{633CDC7E-2897-A8EB-D36F-8C782195DE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26" name="Espace réservé de la date 1">
            <a:extLst>
              <a:ext uri="{FF2B5EF4-FFF2-40B4-BE49-F238E27FC236}">
                <a16:creationId xmlns:a16="http://schemas.microsoft.com/office/drawing/2014/main" id="{7B7D8F73-4ACF-9DB8-C579-E83B7D311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66C05381-B4E2-41A2-A8EE-17C0CC932AEC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09/12/2024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330064E9-50E0-1D24-F1DE-A7763463E899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156107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riangle rectangle 28">
            <a:extLst>
              <a:ext uri="{FF2B5EF4-FFF2-40B4-BE49-F238E27FC236}">
                <a16:creationId xmlns:a16="http://schemas.microsoft.com/office/drawing/2014/main" id="{56790F39-A3F2-2685-0DDA-F442BEDF7B89}"/>
              </a:ext>
            </a:extLst>
          </p:cNvPr>
          <p:cNvSpPr/>
          <p:nvPr userDrawn="1"/>
        </p:nvSpPr>
        <p:spPr>
          <a:xfrm flipH="1">
            <a:off x="10566400" y="2618292"/>
            <a:ext cx="1625598" cy="4239707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0" name="Triangle rectangle 19">
            <a:extLst>
              <a:ext uri="{FF2B5EF4-FFF2-40B4-BE49-F238E27FC236}">
                <a16:creationId xmlns:a16="http://schemas.microsoft.com/office/drawing/2014/main" id="{BC499D4C-77EC-83D9-600D-B362EBD10A7D}"/>
              </a:ext>
            </a:extLst>
          </p:cNvPr>
          <p:cNvSpPr/>
          <p:nvPr userDrawn="1"/>
        </p:nvSpPr>
        <p:spPr>
          <a:xfrm rot="10800000" flipH="1">
            <a:off x="-6207" y="0"/>
            <a:ext cx="1784207" cy="4653374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4DE1B39-6388-5106-90C1-33513FB531DB}"/>
              </a:ext>
            </a:extLst>
          </p:cNvPr>
          <p:cNvSpPr/>
          <p:nvPr userDrawn="1"/>
        </p:nvSpPr>
        <p:spPr>
          <a:xfrm>
            <a:off x="0" y="0"/>
            <a:ext cx="3164137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4752B95D-6A27-D36A-5A6D-12EBFB406CC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1249F72F-60ED-9B2E-EB67-B41BF4915E6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948867" y="2837858"/>
            <a:ext cx="6294268" cy="2931974"/>
          </a:xfrm>
        </p:spPr>
        <p:txBody>
          <a:bodyPr/>
          <a:lstStyle>
            <a:lvl1pPr marL="355600" indent="-266700" algn="l" defTabSz="1219170" rtl="0" eaLnBrk="1" latinLnBrk="0" hangingPunct="1">
              <a:lnSpc>
                <a:spcPct val="90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F3446A-D86D-5F7E-0745-AA469D0C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48866" y="1511498"/>
            <a:ext cx="6294268" cy="903227"/>
          </a:xfrm>
        </p:spPr>
        <p:txBody>
          <a:bodyPr>
            <a:normAutofit/>
          </a:bodyPr>
          <a:lstStyle>
            <a:lvl1pPr>
              <a:defRPr sz="3000" cap="all" baseline="0"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 sur plusieurs lignes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860DD05-08D7-AB29-7ED6-ED360EB482EF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BF9517E-8D20-7AB2-040E-3134E46FE4A2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6" name="Espace réservé du numéro de diapositive 5">
            <a:extLst>
              <a:ext uri="{FF2B5EF4-FFF2-40B4-BE49-F238E27FC236}">
                <a16:creationId xmlns:a16="http://schemas.microsoft.com/office/drawing/2014/main" id="{71859167-2FE8-EE24-C8CE-31D1F9ED5A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27" name="Espace réservé de la date 1">
            <a:extLst>
              <a:ext uri="{FF2B5EF4-FFF2-40B4-BE49-F238E27FC236}">
                <a16:creationId xmlns:a16="http://schemas.microsoft.com/office/drawing/2014/main" id="{32256F67-FDC5-A9D6-A862-CA151FB0FF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363BD604-CCB4-4994-B075-6FC0B639068E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09/12/2024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7683BD10-28A8-044C-E70E-8B857F2C16FD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72002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riangle rectangle 21">
            <a:extLst>
              <a:ext uri="{FF2B5EF4-FFF2-40B4-BE49-F238E27FC236}">
                <a16:creationId xmlns:a16="http://schemas.microsoft.com/office/drawing/2014/main" id="{51EEF11C-08D2-578B-649F-2E09BBDF67F6}"/>
              </a:ext>
            </a:extLst>
          </p:cNvPr>
          <p:cNvSpPr/>
          <p:nvPr userDrawn="1"/>
        </p:nvSpPr>
        <p:spPr>
          <a:xfrm flipH="1">
            <a:off x="10566400" y="2618292"/>
            <a:ext cx="1625598" cy="4239707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F3446A-D86D-5F7E-0745-AA469D0C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48866" y="1511498"/>
            <a:ext cx="6294268" cy="903227"/>
          </a:xfrm>
        </p:spPr>
        <p:txBody>
          <a:bodyPr>
            <a:normAutofit/>
          </a:bodyPr>
          <a:lstStyle>
            <a:lvl1pPr>
              <a:defRPr sz="3000" cap="all" baseline="0"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 sur plusieurs lignes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87F2132E-407A-1A2B-035B-E3B8355A67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949575" y="2799976"/>
            <a:ext cx="6292850" cy="351597"/>
          </a:xfrm>
          <a:solidFill>
            <a:srgbClr val="00C28F">
              <a:alpha val="30196"/>
            </a:srgbClr>
          </a:solidFill>
        </p:spPr>
        <p:txBody>
          <a:bodyPr/>
          <a:lstStyle>
            <a:lvl1pPr marL="88900" indent="0" algn="l" defTabSz="1219170" rtl="0" eaLnBrk="1" latinLnBrk="0" hangingPunct="1">
              <a:lnSpc>
                <a:spcPct val="100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riangle rectangle 13">
            <a:extLst>
              <a:ext uri="{FF2B5EF4-FFF2-40B4-BE49-F238E27FC236}">
                <a16:creationId xmlns:a16="http://schemas.microsoft.com/office/drawing/2014/main" id="{9D08D841-E5CA-6DE0-B8D7-1B6A66843908}"/>
              </a:ext>
            </a:extLst>
          </p:cNvPr>
          <p:cNvSpPr/>
          <p:nvPr userDrawn="1"/>
        </p:nvSpPr>
        <p:spPr>
          <a:xfrm rot="10800000" flipH="1">
            <a:off x="-6207" y="0"/>
            <a:ext cx="1784207" cy="4653374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F0147DD-4762-C3BE-DB7C-CB26DD16F2E5}"/>
              </a:ext>
            </a:extLst>
          </p:cNvPr>
          <p:cNvSpPr/>
          <p:nvPr userDrawn="1"/>
        </p:nvSpPr>
        <p:spPr>
          <a:xfrm>
            <a:off x="0" y="0"/>
            <a:ext cx="3164137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229DC159-29BA-A28F-ABA2-E6731C2390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E78A2CF5-A35F-56EA-6062-181C9853CA3E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9" name="Espace réservé du numéro de diapositive 5">
            <a:extLst>
              <a:ext uri="{FF2B5EF4-FFF2-40B4-BE49-F238E27FC236}">
                <a16:creationId xmlns:a16="http://schemas.microsoft.com/office/drawing/2014/main" id="{0B7E9822-0537-2953-CD06-4834A1CE30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20" name="Espace réservé de la date 1">
            <a:extLst>
              <a:ext uri="{FF2B5EF4-FFF2-40B4-BE49-F238E27FC236}">
                <a16:creationId xmlns:a16="http://schemas.microsoft.com/office/drawing/2014/main" id="{C2E93F13-37FE-9B2B-40CB-0CCD727F2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F849A8F8-5004-40F8-8095-F5D2B0F0A191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09/12/2024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E2C968E5-9378-3E64-960F-46BEA64D010C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780261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riangle rectangle 25">
            <a:extLst>
              <a:ext uri="{FF2B5EF4-FFF2-40B4-BE49-F238E27FC236}">
                <a16:creationId xmlns:a16="http://schemas.microsoft.com/office/drawing/2014/main" id="{CCB5C336-8909-8FE7-2728-A0A894BC2A7E}"/>
              </a:ext>
            </a:extLst>
          </p:cNvPr>
          <p:cNvSpPr/>
          <p:nvPr userDrawn="1"/>
        </p:nvSpPr>
        <p:spPr>
          <a:xfrm flipH="1">
            <a:off x="10566400" y="2618292"/>
            <a:ext cx="1625598" cy="4239707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C7F41D77-14A7-40C2-FFB1-125156324F9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-7337" y="1192214"/>
            <a:ext cx="2869283" cy="5040194"/>
          </a:xfrm>
          <a:custGeom>
            <a:avLst/>
            <a:gdLst>
              <a:gd name="connsiteX0" fmla="*/ 3 w 3005844"/>
              <a:gd name="connsiteY0" fmla="*/ 1785758 h 4675187"/>
              <a:gd name="connsiteX1" fmla="*/ 1502922 w 3005844"/>
              <a:gd name="connsiteY1" fmla="*/ 0 h 4675187"/>
              <a:gd name="connsiteX2" fmla="*/ 3005841 w 3005844"/>
              <a:gd name="connsiteY2" fmla="*/ 1785758 h 4675187"/>
              <a:gd name="connsiteX3" fmla="*/ 2431777 w 3005844"/>
              <a:gd name="connsiteY3" fmla="*/ 4675175 h 4675187"/>
              <a:gd name="connsiteX4" fmla="*/ 574067 w 3005844"/>
              <a:gd name="connsiteY4" fmla="*/ 4675175 h 4675187"/>
              <a:gd name="connsiteX5" fmla="*/ 3 w 3005844"/>
              <a:gd name="connsiteY5" fmla="*/ 1785758 h 4675187"/>
              <a:gd name="connsiteX0" fmla="*/ 0 w 3005838"/>
              <a:gd name="connsiteY0" fmla="*/ 1794635 h 4684052"/>
              <a:gd name="connsiteX1" fmla="*/ 899237 w 3005838"/>
              <a:gd name="connsiteY1" fmla="*/ 0 h 4684052"/>
              <a:gd name="connsiteX2" fmla="*/ 3005838 w 3005838"/>
              <a:gd name="connsiteY2" fmla="*/ 1794635 h 4684052"/>
              <a:gd name="connsiteX3" fmla="*/ 2431774 w 3005838"/>
              <a:gd name="connsiteY3" fmla="*/ 4684052 h 4684052"/>
              <a:gd name="connsiteX4" fmla="*/ 574064 w 3005838"/>
              <a:gd name="connsiteY4" fmla="*/ 4684052 h 4684052"/>
              <a:gd name="connsiteX5" fmla="*/ 0 w 3005838"/>
              <a:gd name="connsiteY5" fmla="*/ 1794635 h 4684052"/>
              <a:gd name="connsiteX0" fmla="*/ 0 w 3431966"/>
              <a:gd name="connsiteY0" fmla="*/ 3428126 h 4684052"/>
              <a:gd name="connsiteX1" fmla="*/ 1325365 w 3431966"/>
              <a:gd name="connsiteY1" fmla="*/ 0 h 4684052"/>
              <a:gd name="connsiteX2" fmla="*/ 3431966 w 3431966"/>
              <a:gd name="connsiteY2" fmla="*/ 1794635 h 4684052"/>
              <a:gd name="connsiteX3" fmla="*/ 2857902 w 3431966"/>
              <a:gd name="connsiteY3" fmla="*/ 4684052 h 4684052"/>
              <a:gd name="connsiteX4" fmla="*/ 1000192 w 3431966"/>
              <a:gd name="connsiteY4" fmla="*/ 4684052 h 4684052"/>
              <a:gd name="connsiteX5" fmla="*/ 0 w 3431966"/>
              <a:gd name="connsiteY5" fmla="*/ 3428126 h 4684052"/>
              <a:gd name="connsiteX0" fmla="*/ 0 w 3431966"/>
              <a:gd name="connsiteY0" fmla="*/ 3419248 h 4675174"/>
              <a:gd name="connsiteX1" fmla="*/ 1343121 w 3431966"/>
              <a:gd name="connsiteY1" fmla="*/ 0 h 4675174"/>
              <a:gd name="connsiteX2" fmla="*/ 3431966 w 3431966"/>
              <a:gd name="connsiteY2" fmla="*/ 1785757 h 4675174"/>
              <a:gd name="connsiteX3" fmla="*/ 2857902 w 3431966"/>
              <a:gd name="connsiteY3" fmla="*/ 4675174 h 4675174"/>
              <a:gd name="connsiteX4" fmla="*/ 1000192 w 3431966"/>
              <a:gd name="connsiteY4" fmla="*/ 4675174 h 4675174"/>
              <a:gd name="connsiteX5" fmla="*/ 0 w 3431966"/>
              <a:gd name="connsiteY5" fmla="*/ 3419248 h 4675174"/>
              <a:gd name="connsiteX0" fmla="*/ 0 w 2863795"/>
              <a:gd name="connsiteY0" fmla="*/ 3419248 h 4675174"/>
              <a:gd name="connsiteX1" fmla="*/ 1343121 w 2863795"/>
              <a:gd name="connsiteY1" fmla="*/ 0 h 4675174"/>
              <a:gd name="connsiteX2" fmla="*/ 2863795 w 2863795"/>
              <a:gd name="connsiteY2" fmla="*/ 1345 h 4675174"/>
              <a:gd name="connsiteX3" fmla="*/ 2857902 w 2863795"/>
              <a:gd name="connsiteY3" fmla="*/ 4675174 h 4675174"/>
              <a:gd name="connsiteX4" fmla="*/ 1000192 w 2863795"/>
              <a:gd name="connsiteY4" fmla="*/ 4675174 h 4675174"/>
              <a:gd name="connsiteX5" fmla="*/ 0 w 2863795"/>
              <a:gd name="connsiteY5" fmla="*/ 3419248 h 4675174"/>
              <a:gd name="connsiteX0" fmla="*/ 0 w 2863795"/>
              <a:gd name="connsiteY0" fmla="*/ 3419248 h 4675174"/>
              <a:gd name="connsiteX1" fmla="*/ 1343121 w 2863795"/>
              <a:gd name="connsiteY1" fmla="*/ 0 h 4675174"/>
              <a:gd name="connsiteX2" fmla="*/ 2863795 w 2863795"/>
              <a:gd name="connsiteY2" fmla="*/ 1345 h 4675174"/>
              <a:gd name="connsiteX3" fmla="*/ 2857902 w 2863795"/>
              <a:gd name="connsiteY3" fmla="*/ 4675174 h 4675174"/>
              <a:gd name="connsiteX4" fmla="*/ 5893 w 2863795"/>
              <a:gd name="connsiteY4" fmla="*/ 4675174 h 4675174"/>
              <a:gd name="connsiteX5" fmla="*/ 0 w 2863795"/>
              <a:gd name="connsiteY5" fmla="*/ 3419248 h 4675174"/>
              <a:gd name="connsiteX0" fmla="*/ 0 w 2863795"/>
              <a:gd name="connsiteY0" fmla="*/ 3419248 h 5190079"/>
              <a:gd name="connsiteX1" fmla="*/ 1343121 w 2863795"/>
              <a:gd name="connsiteY1" fmla="*/ 0 h 5190079"/>
              <a:gd name="connsiteX2" fmla="*/ 2863795 w 2863795"/>
              <a:gd name="connsiteY2" fmla="*/ 1345 h 5190079"/>
              <a:gd name="connsiteX3" fmla="*/ 2857902 w 2863795"/>
              <a:gd name="connsiteY3" fmla="*/ 4675174 h 5190079"/>
              <a:gd name="connsiteX4" fmla="*/ 5893 w 2863795"/>
              <a:gd name="connsiteY4" fmla="*/ 5190079 h 5190079"/>
              <a:gd name="connsiteX5" fmla="*/ 0 w 2863795"/>
              <a:gd name="connsiteY5" fmla="*/ 3419248 h 5190079"/>
              <a:gd name="connsiteX0" fmla="*/ 0 w 2867135"/>
              <a:gd name="connsiteY0" fmla="*/ 3419248 h 5207834"/>
              <a:gd name="connsiteX1" fmla="*/ 1343121 w 2867135"/>
              <a:gd name="connsiteY1" fmla="*/ 0 h 5207834"/>
              <a:gd name="connsiteX2" fmla="*/ 2863795 w 2867135"/>
              <a:gd name="connsiteY2" fmla="*/ 1345 h 5207834"/>
              <a:gd name="connsiteX3" fmla="*/ 2866780 w 2867135"/>
              <a:gd name="connsiteY3" fmla="*/ 5207834 h 5207834"/>
              <a:gd name="connsiteX4" fmla="*/ 5893 w 2867135"/>
              <a:gd name="connsiteY4" fmla="*/ 5190079 h 5207834"/>
              <a:gd name="connsiteX5" fmla="*/ 0 w 2867135"/>
              <a:gd name="connsiteY5" fmla="*/ 3419248 h 5207834"/>
              <a:gd name="connsiteX0" fmla="*/ 0 w 2874583"/>
              <a:gd name="connsiteY0" fmla="*/ 3419248 h 5190079"/>
              <a:gd name="connsiteX1" fmla="*/ 1343121 w 2874583"/>
              <a:gd name="connsiteY1" fmla="*/ 0 h 5190079"/>
              <a:gd name="connsiteX2" fmla="*/ 2863795 w 2874583"/>
              <a:gd name="connsiteY2" fmla="*/ 1345 h 5190079"/>
              <a:gd name="connsiteX3" fmla="*/ 2874400 w 2874583"/>
              <a:gd name="connsiteY3" fmla="*/ 5040194 h 5190079"/>
              <a:gd name="connsiteX4" fmla="*/ 5893 w 2874583"/>
              <a:gd name="connsiteY4" fmla="*/ 5190079 h 5190079"/>
              <a:gd name="connsiteX5" fmla="*/ 0 w 2874583"/>
              <a:gd name="connsiteY5" fmla="*/ 3419248 h 5190079"/>
              <a:gd name="connsiteX0" fmla="*/ 0 w 2874583"/>
              <a:gd name="connsiteY0" fmla="*/ 3419248 h 5052919"/>
              <a:gd name="connsiteX1" fmla="*/ 1343121 w 2874583"/>
              <a:gd name="connsiteY1" fmla="*/ 0 h 5052919"/>
              <a:gd name="connsiteX2" fmla="*/ 2863795 w 2874583"/>
              <a:gd name="connsiteY2" fmla="*/ 1345 h 5052919"/>
              <a:gd name="connsiteX3" fmla="*/ 2874400 w 2874583"/>
              <a:gd name="connsiteY3" fmla="*/ 5040194 h 5052919"/>
              <a:gd name="connsiteX4" fmla="*/ 5893 w 2874583"/>
              <a:gd name="connsiteY4" fmla="*/ 5052919 h 5052919"/>
              <a:gd name="connsiteX5" fmla="*/ 0 w 2874583"/>
              <a:gd name="connsiteY5" fmla="*/ 3419248 h 5052919"/>
              <a:gd name="connsiteX0" fmla="*/ 0 w 2874583"/>
              <a:gd name="connsiteY0" fmla="*/ 3419248 h 5040194"/>
              <a:gd name="connsiteX1" fmla="*/ 1343121 w 2874583"/>
              <a:gd name="connsiteY1" fmla="*/ 0 h 5040194"/>
              <a:gd name="connsiteX2" fmla="*/ 2863795 w 2874583"/>
              <a:gd name="connsiteY2" fmla="*/ 1345 h 5040194"/>
              <a:gd name="connsiteX3" fmla="*/ 2874400 w 2874583"/>
              <a:gd name="connsiteY3" fmla="*/ 5040194 h 5040194"/>
              <a:gd name="connsiteX4" fmla="*/ 5893 w 2874583"/>
              <a:gd name="connsiteY4" fmla="*/ 5037679 h 5040194"/>
              <a:gd name="connsiteX5" fmla="*/ 0 w 2874583"/>
              <a:gd name="connsiteY5" fmla="*/ 3419248 h 5040194"/>
              <a:gd name="connsiteX0" fmla="*/ 0 w 2863795"/>
              <a:gd name="connsiteY0" fmla="*/ 3419248 h 5040194"/>
              <a:gd name="connsiteX1" fmla="*/ 1343121 w 2863795"/>
              <a:gd name="connsiteY1" fmla="*/ 0 h 5040194"/>
              <a:gd name="connsiteX2" fmla="*/ 2863795 w 2863795"/>
              <a:gd name="connsiteY2" fmla="*/ 1345 h 5040194"/>
              <a:gd name="connsiteX3" fmla="*/ 2859160 w 2863795"/>
              <a:gd name="connsiteY3" fmla="*/ 5040194 h 5040194"/>
              <a:gd name="connsiteX4" fmla="*/ 5893 w 2863795"/>
              <a:gd name="connsiteY4" fmla="*/ 5037679 h 5040194"/>
              <a:gd name="connsiteX5" fmla="*/ 0 w 2863795"/>
              <a:gd name="connsiteY5" fmla="*/ 3419248 h 5040194"/>
              <a:gd name="connsiteX0" fmla="*/ 0 w 2863795"/>
              <a:gd name="connsiteY0" fmla="*/ 3419248 h 5040194"/>
              <a:gd name="connsiteX1" fmla="*/ 1343121 w 2863795"/>
              <a:gd name="connsiteY1" fmla="*/ 0 h 5040194"/>
              <a:gd name="connsiteX2" fmla="*/ 2863795 w 2863795"/>
              <a:gd name="connsiteY2" fmla="*/ 1345 h 5040194"/>
              <a:gd name="connsiteX3" fmla="*/ 2859160 w 2863795"/>
              <a:gd name="connsiteY3" fmla="*/ 5040194 h 5040194"/>
              <a:gd name="connsiteX4" fmla="*/ 5893 w 2863795"/>
              <a:gd name="connsiteY4" fmla="*/ 5037679 h 5040194"/>
              <a:gd name="connsiteX5" fmla="*/ 0 w 2863795"/>
              <a:gd name="connsiteY5" fmla="*/ 3419248 h 5040194"/>
              <a:gd name="connsiteX0" fmla="*/ 0 w 2874583"/>
              <a:gd name="connsiteY0" fmla="*/ 3419248 h 5040194"/>
              <a:gd name="connsiteX1" fmla="*/ 1343121 w 2874583"/>
              <a:gd name="connsiteY1" fmla="*/ 0 h 5040194"/>
              <a:gd name="connsiteX2" fmla="*/ 2863795 w 2874583"/>
              <a:gd name="connsiteY2" fmla="*/ 1345 h 5040194"/>
              <a:gd name="connsiteX3" fmla="*/ 2874400 w 2874583"/>
              <a:gd name="connsiteY3" fmla="*/ 5040194 h 5040194"/>
              <a:gd name="connsiteX4" fmla="*/ 5893 w 2874583"/>
              <a:gd name="connsiteY4" fmla="*/ 5037679 h 5040194"/>
              <a:gd name="connsiteX5" fmla="*/ 0 w 2874583"/>
              <a:gd name="connsiteY5" fmla="*/ 3419248 h 5040194"/>
              <a:gd name="connsiteX0" fmla="*/ 0 w 2867135"/>
              <a:gd name="connsiteY0" fmla="*/ 3419248 h 5040194"/>
              <a:gd name="connsiteX1" fmla="*/ 1343121 w 2867135"/>
              <a:gd name="connsiteY1" fmla="*/ 0 h 5040194"/>
              <a:gd name="connsiteX2" fmla="*/ 2863795 w 2867135"/>
              <a:gd name="connsiteY2" fmla="*/ 1345 h 5040194"/>
              <a:gd name="connsiteX3" fmla="*/ 2866780 w 2867135"/>
              <a:gd name="connsiteY3" fmla="*/ 5040194 h 5040194"/>
              <a:gd name="connsiteX4" fmla="*/ 5893 w 2867135"/>
              <a:gd name="connsiteY4" fmla="*/ 5037679 h 5040194"/>
              <a:gd name="connsiteX5" fmla="*/ 0 w 2867135"/>
              <a:gd name="connsiteY5" fmla="*/ 3419248 h 5040194"/>
              <a:gd name="connsiteX0" fmla="*/ 0 w 2867135"/>
              <a:gd name="connsiteY0" fmla="*/ 3434488 h 5040194"/>
              <a:gd name="connsiteX1" fmla="*/ 1343121 w 2867135"/>
              <a:gd name="connsiteY1" fmla="*/ 0 h 5040194"/>
              <a:gd name="connsiteX2" fmla="*/ 2863795 w 2867135"/>
              <a:gd name="connsiteY2" fmla="*/ 1345 h 5040194"/>
              <a:gd name="connsiteX3" fmla="*/ 2866780 w 2867135"/>
              <a:gd name="connsiteY3" fmla="*/ 5040194 h 5040194"/>
              <a:gd name="connsiteX4" fmla="*/ 5893 w 2867135"/>
              <a:gd name="connsiteY4" fmla="*/ 5037679 h 5040194"/>
              <a:gd name="connsiteX5" fmla="*/ 0 w 2867135"/>
              <a:gd name="connsiteY5" fmla="*/ 3434488 h 5040194"/>
              <a:gd name="connsiteX0" fmla="*/ 0 w 2867135"/>
              <a:gd name="connsiteY0" fmla="*/ 3434488 h 5040194"/>
              <a:gd name="connsiteX1" fmla="*/ 1343121 w 2867135"/>
              <a:gd name="connsiteY1" fmla="*/ 0 h 5040194"/>
              <a:gd name="connsiteX2" fmla="*/ 2863795 w 2867135"/>
              <a:gd name="connsiteY2" fmla="*/ 1345 h 5040194"/>
              <a:gd name="connsiteX3" fmla="*/ 2866780 w 2867135"/>
              <a:gd name="connsiteY3" fmla="*/ 5040194 h 5040194"/>
              <a:gd name="connsiteX4" fmla="*/ 5893 w 2867135"/>
              <a:gd name="connsiteY4" fmla="*/ 5037679 h 5040194"/>
              <a:gd name="connsiteX5" fmla="*/ 0 w 2867135"/>
              <a:gd name="connsiteY5" fmla="*/ 3434488 h 5040194"/>
              <a:gd name="connsiteX0" fmla="*/ 2148 w 2869283"/>
              <a:gd name="connsiteY0" fmla="*/ 3434488 h 5040194"/>
              <a:gd name="connsiteX1" fmla="*/ 1345269 w 2869283"/>
              <a:gd name="connsiteY1" fmla="*/ 0 h 5040194"/>
              <a:gd name="connsiteX2" fmla="*/ 2865943 w 2869283"/>
              <a:gd name="connsiteY2" fmla="*/ 1345 h 5040194"/>
              <a:gd name="connsiteX3" fmla="*/ 2868928 w 2869283"/>
              <a:gd name="connsiteY3" fmla="*/ 5040194 h 5040194"/>
              <a:gd name="connsiteX4" fmla="*/ 421 w 2869283"/>
              <a:gd name="connsiteY4" fmla="*/ 5037679 h 5040194"/>
              <a:gd name="connsiteX5" fmla="*/ 2148 w 2869283"/>
              <a:gd name="connsiteY5" fmla="*/ 3434488 h 5040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69283" h="5040194">
                <a:moveTo>
                  <a:pt x="2148" y="3434488"/>
                </a:moveTo>
                <a:lnTo>
                  <a:pt x="1345269" y="0"/>
                </a:lnTo>
                <a:lnTo>
                  <a:pt x="2865943" y="1345"/>
                </a:lnTo>
                <a:cubicBezTo>
                  <a:pt x="2863979" y="1559288"/>
                  <a:pt x="2870892" y="3482251"/>
                  <a:pt x="2868928" y="5040194"/>
                </a:cubicBezTo>
                <a:lnTo>
                  <a:pt x="421" y="5037679"/>
                </a:lnTo>
                <a:cubicBezTo>
                  <a:pt x="-1543" y="4619037"/>
                  <a:pt x="4112" y="3853130"/>
                  <a:pt x="2148" y="3434488"/>
                </a:cubicBezTo>
                <a:close/>
              </a:path>
            </a:pathLst>
          </a:custGeom>
        </p:spPr>
        <p:txBody>
          <a:bodyPr anchor="ctr"/>
          <a:lstStyle>
            <a:lvl1pPr algn="ctr">
              <a:defRPr/>
            </a:lvl1pPr>
          </a:lstStyle>
          <a:p>
            <a:endParaRPr lang="fr-FR"/>
          </a:p>
        </p:txBody>
      </p:sp>
      <p:sp>
        <p:nvSpPr>
          <p:cNvPr id="14" name="Sous-titre 2">
            <a:extLst>
              <a:ext uri="{FF2B5EF4-FFF2-40B4-BE49-F238E27FC236}">
                <a16:creationId xmlns:a16="http://schemas.microsoft.com/office/drawing/2014/main" id="{676AAF5E-12EF-F1A6-7EB0-228E36B8DE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95908" y="1911410"/>
            <a:ext cx="6641969" cy="311185"/>
          </a:xfrm>
        </p:spPr>
        <p:txBody>
          <a:bodyPr/>
          <a:lstStyle>
            <a:lvl1pPr marL="0" indent="0" algn="l">
              <a:buNone/>
              <a:defRPr lang="fr-FR" sz="1600" b="1" kern="1200" cap="none" baseline="0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F3446A-D86D-5F7E-0745-AA469D0C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02644" y="1191903"/>
            <a:ext cx="7034279" cy="514969"/>
          </a:xfrm>
        </p:spPr>
        <p:txBody>
          <a:bodyPr lIns="0" tIns="0" rIns="0" bIns="0" anchor="t">
            <a:noAutofit/>
          </a:bodyPr>
          <a:lstStyle>
            <a:lvl1pPr marL="0" indent="0">
              <a:defRPr sz="2800" cap="all" baseline="0"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 sur plusieurs lignes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D9A38A85-3123-7FAD-5D47-E00833CDC8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95789" y="2356203"/>
            <a:ext cx="6641133" cy="1206500"/>
          </a:xfrm>
        </p:spPr>
        <p:txBody>
          <a:bodyPr/>
          <a:lstStyle>
            <a:lvl1pPr marL="304800" indent="-285750" algn="l" defTabSz="1219170" rtl="0" eaLnBrk="1" latinLnBrk="0" hangingPunct="1">
              <a:lnSpc>
                <a:spcPct val="100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8" name="Triangle rectangle 17">
            <a:extLst>
              <a:ext uri="{FF2B5EF4-FFF2-40B4-BE49-F238E27FC236}">
                <a16:creationId xmlns:a16="http://schemas.microsoft.com/office/drawing/2014/main" id="{5F3FCF6B-7EAE-5361-1642-4E544C15DEB6}"/>
              </a:ext>
            </a:extLst>
          </p:cNvPr>
          <p:cNvSpPr/>
          <p:nvPr userDrawn="1"/>
        </p:nvSpPr>
        <p:spPr>
          <a:xfrm rot="10800000" flipH="1">
            <a:off x="-6207" y="0"/>
            <a:ext cx="1784207" cy="4653374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278F3D4-CD15-C796-CC84-8660CCD37369}"/>
              </a:ext>
            </a:extLst>
          </p:cNvPr>
          <p:cNvSpPr/>
          <p:nvPr userDrawn="1"/>
        </p:nvSpPr>
        <p:spPr>
          <a:xfrm>
            <a:off x="0" y="0"/>
            <a:ext cx="3164137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17F9339E-5065-1B80-6089-3DCF550DE5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4EFC6120-C51A-8FEB-F389-C6529A6D6B39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3" name="Espace réservé du numéro de diapositive 5">
            <a:extLst>
              <a:ext uri="{FF2B5EF4-FFF2-40B4-BE49-F238E27FC236}">
                <a16:creationId xmlns:a16="http://schemas.microsoft.com/office/drawing/2014/main" id="{DE771E9A-E0BD-E639-4DBA-00A7080C33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24" name="Espace réservé de la date 1">
            <a:extLst>
              <a:ext uri="{FF2B5EF4-FFF2-40B4-BE49-F238E27FC236}">
                <a16:creationId xmlns:a16="http://schemas.microsoft.com/office/drawing/2014/main" id="{0111DB18-0F31-1932-5FAC-1018A499DC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9B52F962-DEDA-4ED4-9CE3-129D611399E6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09/12/2024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CEB4D1EA-EB03-3A50-91C0-521C4B4D80BB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9035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riangle rectangle 20">
            <a:extLst>
              <a:ext uri="{FF2B5EF4-FFF2-40B4-BE49-F238E27FC236}">
                <a16:creationId xmlns:a16="http://schemas.microsoft.com/office/drawing/2014/main" id="{11631651-C0D1-26DE-D322-3900AB6A06E6}"/>
              </a:ext>
            </a:extLst>
          </p:cNvPr>
          <p:cNvSpPr/>
          <p:nvPr/>
        </p:nvSpPr>
        <p:spPr>
          <a:xfrm rot="10800000" flipH="1">
            <a:off x="-6207" y="0"/>
            <a:ext cx="1784207" cy="4653374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5BECA9B-4A3C-247B-E25B-60765B524B5F}"/>
              </a:ext>
            </a:extLst>
          </p:cNvPr>
          <p:cNvSpPr/>
          <p:nvPr userDrawn="1"/>
        </p:nvSpPr>
        <p:spPr>
          <a:xfrm>
            <a:off x="0" y="0"/>
            <a:ext cx="3164137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A63356E7-00F1-6F1C-03F5-E6D9E4DFA346}"/>
              </a:ext>
            </a:extLst>
          </p:cNvPr>
          <p:cNvGrpSpPr/>
          <p:nvPr userDrawn="1"/>
        </p:nvGrpSpPr>
        <p:grpSpPr>
          <a:xfrm rot="10800000">
            <a:off x="7911490" y="0"/>
            <a:ext cx="4280509" cy="6858000"/>
            <a:chOff x="2359198" y="0"/>
            <a:chExt cx="3841362" cy="6154422"/>
          </a:xfrm>
          <a:solidFill>
            <a:srgbClr val="00C28F"/>
          </a:solidFill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166153B-DC5F-FB54-6923-69BFE42389D8}"/>
                </a:ext>
              </a:extLst>
            </p:cNvPr>
            <p:cNvSpPr/>
            <p:nvPr userDrawn="1"/>
          </p:nvSpPr>
          <p:spPr>
            <a:xfrm>
              <a:off x="2359198" y="0"/>
              <a:ext cx="1481621" cy="61544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Triangle rectangle 17">
              <a:extLst>
                <a:ext uri="{FF2B5EF4-FFF2-40B4-BE49-F238E27FC236}">
                  <a16:creationId xmlns:a16="http://schemas.microsoft.com/office/drawing/2014/main" id="{21D5A8FC-07D4-4C0E-13E8-8C7D03653414}"/>
                </a:ext>
              </a:extLst>
            </p:cNvPr>
            <p:cNvSpPr/>
            <p:nvPr/>
          </p:nvSpPr>
          <p:spPr>
            <a:xfrm rot="10800000" flipH="1">
              <a:off x="3840818" y="0"/>
              <a:ext cx="2359742" cy="6154421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194D1090-AB28-7D82-AE4B-2BF68967705B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F3446A-D86D-5F7E-0745-AA469D0C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4566" y="2798589"/>
            <a:ext cx="6294268" cy="1415602"/>
          </a:xfrm>
        </p:spPr>
        <p:txBody>
          <a:bodyPr>
            <a:normAutofit/>
          </a:bodyPr>
          <a:lstStyle>
            <a:lvl1pPr>
              <a:defRPr sz="3000" cap="all" baseline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 sur plusieurs lignes</a:t>
            </a: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D02010C9-6F13-C85E-9426-ED40FC6FD3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3C25D13F-AECF-FC75-E869-DB9FDA01EA93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space réservé du numéro de diapositive 5">
            <a:extLst>
              <a:ext uri="{FF2B5EF4-FFF2-40B4-BE49-F238E27FC236}">
                <a16:creationId xmlns:a16="http://schemas.microsoft.com/office/drawing/2014/main" id="{633CDC7E-2897-A8EB-D36F-8C782195DE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26" name="Espace réservé de la date 1">
            <a:extLst>
              <a:ext uri="{FF2B5EF4-FFF2-40B4-BE49-F238E27FC236}">
                <a16:creationId xmlns:a16="http://schemas.microsoft.com/office/drawing/2014/main" id="{7B7D8F73-4ACF-9DB8-C579-E83B7D311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66C05381-B4E2-41A2-A8EE-17C0CC932AEC}" type="datetime1">
              <a:rPr lang="fr-FR" smtClean="0"/>
              <a:t>09/12/2024</a:t>
            </a:fld>
            <a:endParaRPr lang="fr-FR"/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330064E9-50E0-1D24-F1DE-A7763463E899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88766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riangle rectangle 23">
            <a:extLst>
              <a:ext uri="{FF2B5EF4-FFF2-40B4-BE49-F238E27FC236}">
                <a16:creationId xmlns:a16="http://schemas.microsoft.com/office/drawing/2014/main" id="{7DDBB7FE-F6A4-F9BB-909B-2BF6581B6114}"/>
              </a:ext>
            </a:extLst>
          </p:cNvPr>
          <p:cNvSpPr/>
          <p:nvPr userDrawn="1"/>
        </p:nvSpPr>
        <p:spPr>
          <a:xfrm flipH="1">
            <a:off x="10566400" y="2618292"/>
            <a:ext cx="1625598" cy="4239707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4" name="Sous-titre 2">
            <a:extLst>
              <a:ext uri="{FF2B5EF4-FFF2-40B4-BE49-F238E27FC236}">
                <a16:creationId xmlns:a16="http://schemas.microsoft.com/office/drawing/2014/main" id="{676AAF5E-12EF-F1A6-7EB0-228E36B8DE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55210" y="1911410"/>
            <a:ext cx="6641969" cy="311185"/>
          </a:xfrm>
        </p:spPr>
        <p:txBody>
          <a:bodyPr/>
          <a:lstStyle>
            <a:lvl1pPr marL="0" indent="0" algn="l">
              <a:buNone/>
              <a:defRPr lang="fr-FR" sz="1600" b="1" kern="1200" cap="none" baseline="0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F3446A-D86D-5F7E-0745-AA469D0C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61946" y="1191903"/>
            <a:ext cx="7034279" cy="514969"/>
          </a:xfrm>
        </p:spPr>
        <p:txBody>
          <a:bodyPr lIns="0" tIns="0" rIns="0" bIns="0" anchor="t">
            <a:noAutofit/>
          </a:bodyPr>
          <a:lstStyle>
            <a:lvl1pPr marL="0" indent="0">
              <a:defRPr sz="2800" cap="all" baseline="0"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 sur plusieurs lignes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D9A38A85-3123-7FAD-5D47-E00833CDC8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5091" y="2356203"/>
            <a:ext cx="6641133" cy="1206500"/>
          </a:xfrm>
        </p:spPr>
        <p:txBody>
          <a:bodyPr/>
          <a:lstStyle>
            <a:lvl1pPr marL="304800" indent="-285750" algn="l" defTabSz="1219170" rtl="0" eaLnBrk="1" latinLnBrk="0" hangingPunct="1">
              <a:lnSpc>
                <a:spcPct val="100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5" name="Triangle rectangle 14">
            <a:extLst>
              <a:ext uri="{FF2B5EF4-FFF2-40B4-BE49-F238E27FC236}">
                <a16:creationId xmlns:a16="http://schemas.microsoft.com/office/drawing/2014/main" id="{77BF7F45-C57A-921B-CCD6-97F5BFABD864}"/>
              </a:ext>
            </a:extLst>
          </p:cNvPr>
          <p:cNvSpPr/>
          <p:nvPr userDrawn="1"/>
        </p:nvSpPr>
        <p:spPr>
          <a:xfrm rot="10800000" flipH="1">
            <a:off x="-6207" y="0"/>
            <a:ext cx="1784207" cy="4653374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A0A1B79-9AFE-4EDA-B74E-4668D2463482}"/>
              </a:ext>
            </a:extLst>
          </p:cNvPr>
          <p:cNvSpPr/>
          <p:nvPr userDrawn="1"/>
        </p:nvSpPr>
        <p:spPr>
          <a:xfrm>
            <a:off x="0" y="0"/>
            <a:ext cx="3164137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1D1D62F1-9C50-7FE0-3F5C-112C172704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4337A2F8-D03D-913F-B2BA-71AC5F6D1AE5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1" name="Espace réservé du numéro de diapositive 5">
            <a:extLst>
              <a:ext uri="{FF2B5EF4-FFF2-40B4-BE49-F238E27FC236}">
                <a16:creationId xmlns:a16="http://schemas.microsoft.com/office/drawing/2014/main" id="{28D61FE0-B189-FC9C-CC9F-0516DB2F67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22" name="Espace réservé de la date 1">
            <a:extLst>
              <a:ext uri="{FF2B5EF4-FFF2-40B4-BE49-F238E27FC236}">
                <a16:creationId xmlns:a16="http://schemas.microsoft.com/office/drawing/2014/main" id="{7A00C04C-ADCA-E2FD-F23A-7E3656946F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8469CE72-9535-4AEC-B079-EF51EED48FCA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09/12/2024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7AA8715C-C5AD-F8D9-1D3A-2A0CFCB2EBCD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88545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rectangle 13">
            <a:extLst>
              <a:ext uri="{FF2B5EF4-FFF2-40B4-BE49-F238E27FC236}">
                <a16:creationId xmlns:a16="http://schemas.microsoft.com/office/drawing/2014/main" id="{E89F8723-6ACF-A12C-0702-22D214BA28C9}"/>
              </a:ext>
            </a:extLst>
          </p:cNvPr>
          <p:cNvSpPr/>
          <p:nvPr userDrawn="1"/>
        </p:nvSpPr>
        <p:spPr>
          <a:xfrm flipH="1">
            <a:off x="10566400" y="2618292"/>
            <a:ext cx="1625598" cy="4239707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27F6C7-17F8-2C83-124E-68C00A39109F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7" name="Espace réservé du numéro de diapositive 5">
            <a:extLst>
              <a:ext uri="{FF2B5EF4-FFF2-40B4-BE49-F238E27FC236}">
                <a16:creationId xmlns:a16="http://schemas.microsoft.com/office/drawing/2014/main" id="{4DE25B4D-433B-30F0-077C-ED0A5CA251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8" name="Espace réservé de la date 1">
            <a:extLst>
              <a:ext uri="{FF2B5EF4-FFF2-40B4-BE49-F238E27FC236}">
                <a16:creationId xmlns:a16="http://schemas.microsoft.com/office/drawing/2014/main" id="{3A050C8F-E2F6-6E20-31DA-C4AAD48870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6E159F7E-5641-4B13-AD5A-EAC591D761E1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09/12/2024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E786367E-AD37-4BEB-1B08-858301C4F207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Image 6">
            <a:extLst>
              <a:ext uri="{FF2B5EF4-FFF2-40B4-BE49-F238E27FC236}">
                <a16:creationId xmlns:a16="http://schemas.microsoft.com/office/drawing/2014/main" id="{299BF54A-80E8-E34D-33B6-B8805F5E15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06117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07C4810F-E7F4-3BFA-5CFB-7A41859E4C0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4224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256126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124744"/>
            <a:ext cx="12192000" cy="5784533"/>
          </a:xfrm>
          <a:solidFill>
            <a:schemeClr val="tx2"/>
          </a:solidFill>
        </p:spPr>
        <p:txBody>
          <a:bodyPr tIns="1080000" anchor="ctr" anchorCtr="0"/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fr-FR"/>
              <a:t>Sélectionner l’icône pour insérer une image, </a:t>
            </a:r>
            <a:br>
              <a:rPr lang="fr-FR"/>
            </a:br>
            <a:r>
              <a:rPr lang="fr-FR"/>
              <a:t>puis disposer l’image en arrière plan </a:t>
            </a:r>
            <a:br>
              <a:rPr lang="fr-FR"/>
            </a:br>
            <a:r>
              <a:rPr lang="fr-FR"/>
              <a:t>(Sélectionner l’image avec le bouton droit de la souris / </a:t>
            </a:r>
            <a:br>
              <a:rPr lang="fr-FR"/>
            </a:br>
            <a:r>
              <a:rPr lang="fr-FR"/>
              <a:t>Mettre à l’arrière plan)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02A90153-98CB-E943-A611-AD9242F15601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85713" y="6396842"/>
            <a:ext cx="1560000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bg1"/>
                </a:solidFill>
              </a:defRPr>
            </a:lvl1pPr>
          </a:lstStyle>
          <a:p>
            <a:fld id="{3E5C3258-EB5B-4EB2-96C6-F6ACEF41639D}" type="datetime1">
              <a:rPr lang="fr-FR" smtClean="0">
                <a:solidFill>
                  <a:srgbClr val="FFFFFF"/>
                </a:solidFill>
                <a:latin typeface="Marianne"/>
              </a:rPr>
              <a:pPr/>
              <a:t>09/12/2024</a:t>
            </a:fld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984000"/>
            <a:ext cx="11232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527987" indent="-527987">
              <a:buFont typeface="+mj-lt"/>
              <a:buAutoNum type="arabicPeriod"/>
              <a:defRPr sz="4333">
                <a:solidFill>
                  <a:schemeClr val="bg1"/>
                </a:solidFill>
              </a:defRPr>
            </a:lvl1pPr>
          </a:lstStyle>
          <a:p>
            <a:r>
              <a:rPr lang="fr-FR"/>
              <a:t>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BE3965BE-3A81-1248-821F-39E8294A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FFFFFF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srgbClr val="000000"/>
              </a:solidFill>
              <a:latin typeface="Marianne"/>
            </a:endParaRPr>
          </a:p>
        </p:txBody>
      </p:sp>
    </p:spTree>
    <p:extLst>
      <p:ext uri="{BB962C8B-B14F-4D97-AF65-F5344CB8AC3E}">
        <p14:creationId xmlns:p14="http://schemas.microsoft.com/office/powerpoint/2010/main" val="361238402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E9918C01-3017-D749-B811-9FCBA803840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0" y="6396842"/>
            <a:ext cx="1560000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335C6D7B-7990-4FC2-B17A-12E7008B781D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09/12/2024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1" y="1835362"/>
            <a:ext cx="11232819" cy="323935"/>
          </a:xfrm>
        </p:spPr>
        <p:txBody>
          <a:bodyPr/>
          <a:lstStyle>
            <a:lvl1pPr marL="12700" indent="1142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99BFD6E0-B235-DA4F-9D70-E9444B53C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31800" y="2276872"/>
            <a:ext cx="11232445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04863973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371" y="2084851"/>
            <a:ext cx="3360000" cy="3840427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16000" y="2084851"/>
            <a:ext cx="3360000" cy="3814349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351999" y="2084851"/>
            <a:ext cx="3360000" cy="3814349"/>
          </a:xfrm>
        </p:spPr>
        <p:txBody>
          <a:bodyPr/>
          <a:lstStyle>
            <a:lvl1pPr marL="191995" indent="-191995">
              <a:spcBef>
                <a:spcPts val="533"/>
              </a:spcBef>
              <a:spcAft>
                <a:spcPts val="1067"/>
              </a:spcAft>
              <a:buFont typeface="+mj-lt"/>
              <a:buAutoNum type="arabicPeriod"/>
              <a:defRPr b="1"/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Titre de la partie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39C80971-D59D-4E6D-BC11-B9CC48E0F02F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09/12/2024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1067221"/>
            <a:ext cx="11233151" cy="719988"/>
          </a:xfrm>
        </p:spPr>
        <p:txBody>
          <a:bodyPr/>
          <a:lstStyle/>
          <a:p>
            <a:r>
              <a:rPr lang="fr-FR"/>
              <a:t>Sommaire</a:t>
            </a: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srgbClr val="000000"/>
              </a:solidFill>
              <a:latin typeface="Marianne"/>
            </a:endParaRPr>
          </a:p>
        </p:txBody>
      </p:sp>
    </p:spTree>
    <p:extLst>
      <p:ext uri="{BB962C8B-B14F-4D97-AF65-F5344CB8AC3E}">
        <p14:creationId xmlns:p14="http://schemas.microsoft.com/office/powerpoint/2010/main" val="183662208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C2A9379D-5483-401B-AB22-706C73D383DB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09/12/2024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431801" y="1777531"/>
            <a:ext cx="11232819" cy="323935"/>
          </a:xfrm>
        </p:spPr>
        <p:txBody>
          <a:bodyPr/>
          <a:lstStyle>
            <a:lvl1pPr marL="0" indent="1269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1023967"/>
            <a:ext cx="11233151" cy="719988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31371" y="2276872"/>
            <a:ext cx="3408628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367808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8304245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49685407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31371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9866FB5D-5E67-4372-B44C-A94F6664041D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09/12/2024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1" y="1813166"/>
            <a:ext cx="11232819" cy="323935"/>
          </a:xfrm>
        </p:spPr>
        <p:txBody>
          <a:bodyPr/>
          <a:lstStyle>
            <a:lvl1pPr marL="0" indent="1269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1029279"/>
            <a:ext cx="11233151" cy="719988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175787" y="2276872"/>
            <a:ext cx="7488832" cy="3840427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176992625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sous-titre, textes 3, et graph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8304245" y="2276872"/>
            <a:ext cx="3360000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Texte de niveau 1</a:t>
            </a:r>
          </a:p>
          <a:p>
            <a:pPr lvl="1"/>
            <a:r>
              <a:rPr lang="fr-FR"/>
              <a:t>Texte de niveau 2</a:t>
            </a:r>
          </a:p>
          <a:p>
            <a:pPr lvl="2"/>
            <a:r>
              <a:rPr lang="fr-FR"/>
              <a:t>Texte de niveau 3</a:t>
            </a:r>
          </a:p>
          <a:p>
            <a:pPr lvl="3"/>
            <a:r>
              <a:rPr lang="fr-FR"/>
              <a:t>Texte de niveau 4</a:t>
            </a:r>
          </a:p>
          <a:p>
            <a:pPr lvl="4"/>
            <a:r>
              <a:rPr lang="fr-FR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EFFAB532-48DF-46FD-A8D7-E50046B58FB2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09/12/2024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1" y="1834569"/>
            <a:ext cx="11232819" cy="323935"/>
          </a:xfrm>
        </p:spPr>
        <p:txBody>
          <a:bodyPr/>
          <a:lstStyle>
            <a:lvl1pPr marL="0" indent="1269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/>
              <a:t>Sous-titre</a:t>
            </a:r>
          </a:p>
          <a:p>
            <a:pPr lvl="0"/>
            <a:endParaRPr lang="fr-FR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1" y="1055395"/>
            <a:ext cx="11233151" cy="719988"/>
          </a:xfrm>
        </p:spPr>
        <p:txBody>
          <a:bodyPr/>
          <a:lstStyle/>
          <a:p>
            <a:r>
              <a:rPr lang="fr-FR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3" name="Espace réservé du graphique 2">
            <a:extLst>
              <a:ext uri="{FF2B5EF4-FFF2-40B4-BE49-F238E27FC236}">
                <a16:creationId xmlns:a16="http://schemas.microsoft.com/office/drawing/2014/main" id="{66D3B633-BB7B-4941-BF9B-161C5342E3AA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431371" y="2276873"/>
            <a:ext cx="7681384" cy="3839633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413667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riangle rectangle 28">
            <a:extLst>
              <a:ext uri="{FF2B5EF4-FFF2-40B4-BE49-F238E27FC236}">
                <a16:creationId xmlns:a16="http://schemas.microsoft.com/office/drawing/2014/main" id="{56790F39-A3F2-2685-0DDA-F442BEDF7B89}"/>
              </a:ext>
            </a:extLst>
          </p:cNvPr>
          <p:cNvSpPr/>
          <p:nvPr userDrawn="1"/>
        </p:nvSpPr>
        <p:spPr>
          <a:xfrm flipH="1">
            <a:off x="10566400" y="2618292"/>
            <a:ext cx="1625598" cy="4239707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Triangle rectangle 19">
            <a:extLst>
              <a:ext uri="{FF2B5EF4-FFF2-40B4-BE49-F238E27FC236}">
                <a16:creationId xmlns:a16="http://schemas.microsoft.com/office/drawing/2014/main" id="{BC499D4C-77EC-83D9-600D-B362EBD10A7D}"/>
              </a:ext>
            </a:extLst>
          </p:cNvPr>
          <p:cNvSpPr/>
          <p:nvPr userDrawn="1"/>
        </p:nvSpPr>
        <p:spPr>
          <a:xfrm rot="10800000" flipH="1">
            <a:off x="-6207" y="0"/>
            <a:ext cx="1784207" cy="4653374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4DE1B39-6388-5106-90C1-33513FB531DB}"/>
              </a:ext>
            </a:extLst>
          </p:cNvPr>
          <p:cNvSpPr/>
          <p:nvPr userDrawn="1"/>
        </p:nvSpPr>
        <p:spPr>
          <a:xfrm>
            <a:off x="0" y="0"/>
            <a:ext cx="3164137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4752B95D-6A27-D36A-5A6D-12EBFB406CC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1249F72F-60ED-9B2E-EB67-B41BF4915E6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948867" y="2837858"/>
            <a:ext cx="6294268" cy="2931974"/>
          </a:xfrm>
        </p:spPr>
        <p:txBody>
          <a:bodyPr/>
          <a:lstStyle>
            <a:lvl1pPr marL="355600" indent="-266700" algn="l" defTabSz="1219170" rtl="0" eaLnBrk="1" latinLnBrk="0" hangingPunct="1">
              <a:lnSpc>
                <a:spcPct val="90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F3446A-D86D-5F7E-0745-AA469D0C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48866" y="1511498"/>
            <a:ext cx="6294268" cy="903227"/>
          </a:xfrm>
        </p:spPr>
        <p:txBody>
          <a:bodyPr>
            <a:normAutofit/>
          </a:bodyPr>
          <a:lstStyle>
            <a:lvl1pPr>
              <a:defRPr sz="3000" cap="all" baseline="0"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 sur plusieurs lignes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860DD05-08D7-AB29-7ED6-ED360EB482EF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BF9517E-8D20-7AB2-040E-3134E46FE4A2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space réservé du numéro de diapositive 5">
            <a:extLst>
              <a:ext uri="{FF2B5EF4-FFF2-40B4-BE49-F238E27FC236}">
                <a16:creationId xmlns:a16="http://schemas.microsoft.com/office/drawing/2014/main" id="{71859167-2FE8-EE24-C8CE-31D1F9ED5A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27" name="Espace réservé de la date 1">
            <a:extLst>
              <a:ext uri="{FF2B5EF4-FFF2-40B4-BE49-F238E27FC236}">
                <a16:creationId xmlns:a16="http://schemas.microsoft.com/office/drawing/2014/main" id="{32256F67-FDC5-A9D6-A862-CA151FB0FF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363BD604-CCB4-4994-B075-6FC0B639068E}" type="datetime1">
              <a:rPr lang="fr-FR" smtClean="0"/>
              <a:t>09/12/2024</a:t>
            </a:fld>
            <a:endParaRPr lang="fr-FR"/>
          </a:p>
        </p:txBody>
      </p: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7683BD10-28A8-044C-E70E-8B857F2C16FD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16812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0" y="2852936"/>
            <a:ext cx="11232000" cy="3057632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4333" b="1" cap="all" baseline="0"/>
            </a:lvl1pPr>
            <a:lvl2pPr marL="122764" indent="0">
              <a:spcBef>
                <a:spcPts val="667"/>
              </a:spcBef>
              <a:spcAft>
                <a:spcPts val="0"/>
              </a:spcAft>
              <a:buNone/>
              <a:tabLst/>
              <a:defRPr sz="2467"/>
            </a:lvl2pPr>
          </a:lstStyle>
          <a:p>
            <a:pPr lvl="0"/>
            <a:r>
              <a:rPr lang="fr-FR"/>
              <a:t>Titre</a:t>
            </a:r>
          </a:p>
          <a:p>
            <a:pPr lvl="1"/>
            <a:r>
              <a:rPr lang="fr-FR"/>
              <a:t>Sous-titre</a:t>
            </a:r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gray">
          <a:xfrm>
            <a:off x="431800" y="6379200"/>
            <a:ext cx="11232819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C192E6B1-2CEB-FB47-B10B-D25D43DF8D9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1" y="6396842"/>
            <a:ext cx="1613913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23D3A784-2369-4974-A371-15948251A848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09/12/2024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0593ECE3-ACEF-7441-BABB-08F519CC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4D728EC0-9FC5-AB4E-B907-86A468EF1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079775" y="260648"/>
            <a:ext cx="7585175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srgbClr val="000000"/>
              </a:solidFill>
              <a:latin typeface="Marianne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FCFC8C2-62C3-7540-89CE-49892643756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69198" y="0"/>
            <a:ext cx="3714567" cy="235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558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riangle rectangle 21">
            <a:extLst>
              <a:ext uri="{FF2B5EF4-FFF2-40B4-BE49-F238E27FC236}">
                <a16:creationId xmlns:a16="http://schemas.microsoft.com/office/drawing/2014/main" id="{51EEF11C-08D2-578B-649F-2E09BBDF67F6}"/>
              </a:ext>
            </a:extLst>
          </p:cNvPr>
          <p:cNvSpPr/>
          <p:nvPr userDrawn="1"/>
        </p:nvSpPr>
        <p:spPr>
          <a:xfrm flipH="1">
            <a:off x="10566400" y="2618292"/>
            <a:ext cx="1625598" cy="4239707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F3446A-D86D-5F7E-0745-AA469D0C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48866" y="1511498"/>
            <a:ext cx="6294268" cy="903227"/>
          </a:xfrm>
        </p:spPr>
        <p:txBody>
          <a:bodyPr>
            <a:normAutofit/>
          </a:bodyPr>
          <a:lstStyle>
            <a:lvl1pPr>
              <a:defRPr sz="3000" cap="all" baseline="0"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 sur plusieurs lignes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87F2132E-407A-1A2B-035B-E3B8355A67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949575" y="2799976"/>
            <a:ext cx="6292850" cy="351597"/>
          </a:xfrm>
          <a:solidFill>
            <a:srgbClr val="00C28F">
              <a:alpha val="30196"/>
            </a:srgbClr>
          </a:solidFill>
        </p:spPr>
        <p:txBody>
          <a:bodyPr/>
          <a:lstStyle>
            <a:lvl1pPr marL="88900" indent="0" algn="l" defTabSz="1219170" rtl="0" eaLnBrk="1" latinLnBrk="0" hangingPunct="1">
              <a:lnSpc>
                <a:spcPct val="100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riangle rectangle 13">
            <a:extLst>
              <a:ext uri="{FF2B5EF4-FFF2-40B4-BE49-F238E27FC236}">
                <a16:creationId xmlns:a16="http://schemas.microsoft.com/office/drawing/2014/main" id="{9D08D841-E5CA-6DE0-B8D7-1B6A66843908}"/>
              </a:ext>
            </a:extLst>
          </p:cNvPr>
          <p:cNvSpPr/>
          <p:nvPr userDrawn="1"/>
        </p:nvSpPr>
        <p:spPr>
          <a:xfrm rot="10800000" flipH="1">
            <a:off x="-6207" y="0"/>
            <a:ext cx="1784207" cy="4653374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F0147DD-4762-C3BE-DB7C-CB26DD16F2E5}"/>
              </a:ext>
            </a:extLst>
          </p:cNvPr>
          <p:cNvSpPr/>
          <p:nvPr userDrawn="1"/>
        </p:nvSpPr>
        <p:spPr>
          <a:xfrm>
            <a:off x="0" y="0"/>
            <a:ext cx="3164137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229DC159-29BA-A28F-ABA2-E6731C2390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E78A2CF5-A35F-56EA-6062-181C9853CA3E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space réservé du numéro de diapositive 5">
            <a:extLst>
              <a:ext uri="{FF2B5EF4-FFF2-40B4-BE49-F238E27FC236}">
                <a16:creationId xmlns:a16="http://schemas.microsoft.com/office/drawing/2014/main" id="{0B7E9822-0537-2953-CD06-4834A1CE30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Espace réservé de la date 1">
            <a:extLst>
              <a:ext uri="{FF2B5EF4-FFF2-40B4-BE49-F238E27FC236}">
                <a16:creationId xmlns:a16="http://schemas.microsoft.com/office/drawing/2014/main" id="{C2E93F13-37FE-9B2B-40CB-0CCD727F2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F849A8F8-5004-40F8-8095-F5D2B0F0A191}" type="datetime1">
              <a:rPr lang="fr-FR" smtClean="0"/>
              <a:t>09/12/2024</a:t>
            </a:fld>
            <a:endParaRPr lang="fr-FR"/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E2C968E5-9378-3E64-960F-46BEA64D010C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215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riangle rectangle 25">
            <a:extLst>
              <a:ext uri="{FF2B5EF4-FFF2-40B4-BE49-F238E27FC236}">
                <a16:creationId xmlns:a16="http://schemas.microsoft.com/office/drawing/2014/main" id="{CCB5C336-8909-8FE7-2728-A0A894BC2A7E}"/>
              </a:ext>
            </a:extLst>
          </p:cNvPr>
          <p:cNvSpPr/>
          <p:nvPr userDrawn="1"/>
        </p:nvSpPr>
        <p:spPr>
          <a:xfrm flipH="1">
            <a:off x="10566400" y="2618292"/>
            <a:ext cx="1625598" cy="4239707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C7F41D77-14A7-40C2-FFB1-125156324F9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-7337" y="1192214"/>
            <a:ext cx="2869283" cy="5040194"/>
          </a:xfrm>
          <a:custGeom>
            <a:avLst/>
            <a:gdLst>
              <a:gd name="connsiteX0" fmla="*/ 3 w 3005844"/>
              <a:gd name="connsiteY0" fmla="*/ 1785758 h 4675187"/>
              <a:gd name="connsiteX1" fmla="*/ 1502922 w 3005844"/>
              <a:gd name="connsiteY1" fmla="*/ 0 h 4675187"/>
              <a:gd name="connsiteX2" fmla="*/ 3005841 w 3005844"/>
              <a:gd name="connsiteY2" fmla="*/ 1785758 h 4675187"/>
              <a:gd name="connsiteX3" fmla="*/ 2431777 w 3005844"/>
              <a:gd name="connsiteY3" fmla="*/ 4675175 h 4675187"/>
              <a:gd name="connsiteX4" fmla="*/ 574067 w 3005844"/>
              <a:gd name="connsiteY4" fmla="*/ 4675175 h 4675187"/>
              <a:gd name="connsiteX5" fmla="*/ 3 w 3005844"/>
              <a:gd name="connsiteY5" fmla="*/ 1785758 h 4675187"/>
              <a:gd name="connsiteX0" fmla="*/ 0 w 3005838"/>
              <a:gd name="connsiteY0" fmla="*/ 1794635 h 4684052"/>
              <a:gd name="connsiteX1" fmla="*/ 899237 w 3005838"/>
              <a:gd name="connsiteY1" fmla="*/ 0 h 4684052"/>
              <a:gd name="connsiteX2" fmla="*/ 3005838 w 3005838"/>
              <a:gd name="connsiteY2" fmla="*/ 1794635 h 4684052"/>
              <a:gd name="connsiteX3" fmla="*/ 2431774 w 3005838"/>
              <a:gd name="connsiteY3" fmla="*/ 4684052 h 4684052"/>
              <a:gd name="connsiteX4" fmla="*/ 574064 w 3005838"/>
              <a:gd name="connsiteY4" fmla="*/ 4684052 h 4684052"/>
              <a:gd name="connsiteX5" fmla="*/ 0 w 3005838"/>
              <a:gd name="connsiteY5" fmla="*/ 1794635 h 4684052"/>
              <a:gd name="connsiteX0" fmla="*/ 0 w 3431966"/>
              <a:gd name="connsiteY0" fmla="*/ 3428126 h 4684052"/>
              <a:gd name="connsiteX1" fmla="*/ 1325365 w 3431966"/>
              <a:gd name="connsiteY1" fmla="*/ 0 h 4684052"/>
              <a:gd name="connsiteX2" fmla="*/ 3431966 w 3431966"/>
              <a:gd name="connsiteY2" fmla="*/ 1794635 h 4684052"/>
              <a:gd name="connsiteX3" fmla="*/ 2857902 w 3431966"/>
              <a:gd name="connsiteY3" fmla="*/ 4684052 h 4684052"/>
              <a:gd name="connsiteX4" fmla="*/ 1000192 w 3431966"/>
              <a:gd name="connsiteY4" fmla="*/ 4684052 h 4684052"/>
              <a:gd name="connsiteX5" fmla="*/ 0 w 3431966"/>
              <a:gd name="connsiteY5" fmla="*/ 3428126 h 4684052"/>
              <a:gd name="connsiteX0" fmla="*/ 0 w 3431966"/>
              <a:gd name="connsiteY0" fmla="*/ 3419248 h 4675174"/>
              <a:gd name="connsiteX1" fmla="*/ 1343121 w 3431966"/>
              <a:gd name="connsiteY1" fmla="*/ 0 h 4675174"/>
              <a:gd name="connsiteX2" fmla="*/ 3431966 w 3431966"/>
              <a:gd name="connsiteY2" fmla="*/ 1785757 h 4675174"/>
              <a:gd name="connsiteX3" fmla="*/ 2857902 w 3431966"/>
              <a:gd name="connsiteY3" fmla="*/ 4675174 h 4675174"/>
              <a:gd name="connsiteX4" fmla="*/ 1000192 w 3431966"/>
              <a:gd name="connsiteY4" fmla="*/ 4675174 h 4675174"/>
              <a:gd name="connsiteX5" fmla="*/ 0 w 3431966"/>
              <a:gd name="connsiteY5" fmla="*/ 3419248 h 4675174"/>
              <a:gd name="connsiteX0" fmla="*/ 0 w 2863795"/>
              <a:gd name="connsiteY0" fmla="*/ 3419248 h 4675174"/>
              <a:gd name="connsiteX1" fmla="*/ 1343121 w 2863795"/>
              <a:gd name="connsiteY1" fmla="*/ 0 h 4675174"/>
              <a:gd name="connsiteX2" fmla="*/ 2863795 w 2863795"/>
              <a:gd name="connsiteY2" fmla="*/ 1345 h 4675174"/>
              <a:gd name="connsiteX3" fmla="*/ 2857902 w 2863795"/>
              <a:gd name="connsiteY3" fmla="*/ 4675174 h 4675174"/>
              <a:gd name="connsiteX4" fmla="*/ 1000192 w 2863795"/>
              <a:gd name="connsiteY4" fmla="*/ 4675174 h 4675174"/>
              <a:gd name="connsiteX5" fmla="*/ 0 w 2863795"/>
              <a:gd name="connsiteY5" fmla="*/ 3419248 h 4675174"/>
              <a:gd name="connsiteX0" fmla="*/ 0 w 2863795"/>
              <a:gd name="connsiteY0" fmla="*/ 3419248 h 4675174"/>
              <a:gd name="connsiteX1" fmla="*/ 1343121 w 2863795"/>
              <a:gd name="connsiteY1" fmla="*/ 0 h 4675174"/>
              <a:gd name="connsiteX2" fmla="*/ 2863795 w 2863795"/>
              <a:gd name="connsiteY2" fmla="*/ 1345 h 4675174"/>
              <a:gd name="connsiteX3" fmla="*/ 2857902 w 2863795"/>
              <a:gd name="connsiteY3" fmla="*/ 4675174 h 4675174"/>
              <a:gd name="connsiteX4" fmla="*/ 5893 w 2863795"/>
              <a:gd name="connsiteY4" fmla="*/ 4675174 h 4675174"/>
              <a:gd name="connsiteX5" fmla="*/ 0 w 2863795"/>
              <a:gd name="connsiteY5" fmla="*/ 3419248 h 4675174"/>
              <a:gd name="connsiteX0" fmla="*/ 0 w 2863795"/>
              <a:gd name="connsiteY0" fmla="*/ 3419248 h 5190079"/>
              <a:gd name="connsiteX1" fmla="*/ 1343121 w 2863795"/>
              <a:gd name="connsiteY1" fmla="*/ 0 h 5190079"/>
              <a:gd name="connsiteX2" fmla="*/ 2863795 w 2863795"/>
              <a:gd name="connsiteY2" fmla="*/ 1345 h 5190079"/>
              <a:gd name="connsiteX3" fmla="*/ 2857902 w 2863795"/>
              <a:gd name="connsiteY3" fmla="*/ 4675174 h 5190079"/>
              <a:gd name="connsiteX4" fmla="*/ 5893 w 2863795"/>
              <a:gd name="connsiteY4" fmla="*/ 5190079 h 5190079"/>
              <a:gd name="connsiteX5" fmla="*/ 0 w 2863795"/>
              <a:gd name="connsiteY5" fmla="*/ 3419248 h 5190079"/>
              <a:gd name="connsiteX0" fmla="*/ 0 w 2867135"/>
              <a:gd name="connsiteY0" fmla="*/ 3419248 h 5207834"/>
              <a:gd name="connsiteX1" fmla="*/ 1343121 w 2867135"/>
              <a:gd name="connsiteY1" fmla="*/ 0 h 5207834"/>
              <a:gd name="connsiteX2" fmla="*/ 2863795 w 2867135"/>
              <a:gd name="connsiteY2" fmla="*/ 1345 h 5207834"/>
              <a:gd name="connsiteX3" fmla="*/ 2866780 w 2867135"/>
              <a:gd name="connsiteY3" fmla="*/ 5207834 h 5207834"/>
              <a:gd name="connsiteX4" fmla="*/ 5893 w 2867135"/>
              <a:gd name="connsiteY4" fmla="*/ 5190079 h 5207834"/>
              <a:gd name="connsiteX5" fmla="*/ 0 w 2867135"/>
              <a:gd name="connsiteY5" fmla="*/ 3419248 h 5207834"/>
              <a:gd name="connsiteX0" fmla="*/ 0 w 2874583"/>
              <a:gd name="connsiteY0" fmla="*/ 3419248 h 5190079"/>
              <a:gd name="connsiteX1" fmla="*/ 1343121 w 2874583"/>
              <a:gd name="connsiteY1" fmla="*/ 0 h 5190079"/>
              <a:gd name="connsiteX2" fmla="*/ 2863795 w 2874583"/>
              <a:gd name="connsiteY2" fmla="*/ 1345 h 5190079"/>
              <a:gd name="connsiteX3" fmla="*/ 2874400 w 2874583"/>
              <a:gd name="connsiteY3" fmla="*/ 5040194 h 5190079"/>
              <a:gd name="connsiteX4" fmla="*/ 5893 w 2874583"/>
              <a:gd name="connsiteY4" fmla="*/ 5190079 h 5190079"/>
              <a:gd name="connsiteX5" fmla="*/ 0 w 2874583"/>
              <a:gd name="connsiteY5" fmla="*/ 3419248 h 5190079"/>
              <a:gd name="connsiteX0" fmla="*/ 0 w 2874583"/>
              <a:gd name="connsiteY0" fmla="*/ 3419248 h 5052919"/>
              <a:gd name="connsiteX1" fmla="*/ 1343121 w 2874583"/>
              <a:gd name="connsiteY1" fmla="*/ 0 h 5052919"/>
              <a:gd name="connsiteX2" fmla="*/ 2863795 w 2874583"/>
              <a:gd name="connsiteY2" fmla="*/ 1345 h 5052919"/>
              <a:gd name="connsiteX3" fmla="*/ 2874400 w 2874583"/>
              <a:gd name="connsiteY3" fmla="*/ 5040194 h 5052919"/>
              <a:gd name="connsiteX4" fmla="*/ 5893 w 2874583"/>
              <a:gd name="connsiteY4" fmla="*/ 5052919 h 5052919"/>
              <a:gd name="connsiteX5" fmla="*/ 0 w 2874583"/>
              <a:gd name="connsiteY5" fmla="*/ 3419248 h 5052919"/>
              <a:gd name="connsiteX0" fmla="*/ 0 w 2874583"/>
              <a:gd name="connsiteY0" fmla="*/ 3419248 h 5040194"/>
              <a:gd name="connsiteX1" fmla="*/ 1343121 w 2874583"/>
              <a:gd name="connsiteY1" fmla="*/ 0 h 5040194"/>
              <a:gd name="connsiteX2" fmla="*/ 2863795 w 2874583"/>
              <a:gd name="connsiteY2" fmla="*/ 1345 h 5040194"/>
              <a:gd name="connsiteX3" fmla="*/ 2874400 w 2874583"/>
              <a:gd name="connsiteY3" fmla="*/ 5040194 h 5040194"/>
              <a:gd name="connsiteX4" fmla="*/ 5893 w 2874583"/>
              <a:gd name="connsiteY4" fmla="*/ 5037679 h 5040194"/>
              <a:gd name="connsiteX5" fmla="*/ 0 w 2874583"/>
              <a:gd name="connsiteY5" fmla="*/ 3419248 h 5040194"/>
              <a:gd name="connsiteX0" fmla="*/ 0 w 2863795"/>
              <a:gd name="connsiteY0" fmla="*/ 3419248 h 5040194"/>
              <a:gd name="connsiteX1" fmla="*/ 1343121 w 2863795"/>
              <a:gd name="connsiteY1" fmla="*/ 0 h 5040194"/>
              <a:gd name="connsiteX2" fmla="*/ 2863795 w 2863795"/>
              <a:gd name="connsiteY2" fmla="*/ 1345 h 5040194"/>
              <a:gd name="connsiteX3" fmla="*/ 2859160 w 2863795"/>
              <a:gd name="connsiteY3" fmla="*/ 5040194 h 5040194"/>
              <a:gd name="connsiteX4" fmla="*/ 5893 w 2863795"/>
              <a:gd name="connsiteY4" fmla="*/ 5037679 h 5040194"/>
              <a:gd name="connsiteX5" fmla="*/ 0 w 2863795"/>
              <a:gd name="connsiteY5" fmla="*/ 3419248 h 5040194"/>
              <a:gd name="connsiteX0" fmla="*/ 0 w 2863795"/>
              <a:gd name="connsiteY0" fmla="*/ 3419248 h 5040194"/>
              <a:gd name="connsiteX1" fmla="*/ 1343121 w 2863795"/>
              <a:gd name="connsiteY1" fmla="*/ 0 h 5040194"/>
              <a:gd name="connsiteX2" fmla="*/ 2863795 w 2863795"/>
              <a:gd name="connsiteY2" fmla="*/ 1345 h 5040194"/>
              <a:gd name="connsiteX3" fmla="*/ 2859160 w 2863795"/>
              <a:gd name="connsiteY3" fmla="*/ 5040194 h 5040194"/>
              <a:gd name="connsiteX4" fmla="*/ 5893 w 2863795"/>
              <a:gd name="connsiteY4" fmla="*/ 5037679 h 5040194"/>
              <a:gd name="connsiteX5" fmla="*/ 0 w 2863795"/>
              <a:gd name="connsiteY5" fmla="*/ 3419248 h 5040194"/>
              <a:gd name="connsiteX0" fmla="*/ 0 w 2874583"/>
              <a:gd name="connsiteY0" fmla="*/ 3419248 h 5040194"/>
              <a:gd name="connsiteX1" fmla="*/ 1343121 w 2874583"/>
              <a:gd name="connsiteY1" fmla="*/ 0 h 5040194"/>
              <a:gd name="connsiteX2" fmla="*/ 2863795 w 2874583"/>
              <a:gd name="connsiteY2" fmla="*/ 1345 h 5040194"/>
              <a:gd name="connsiteX3" fmla="*/ 2874400 w 2874583"/>
              <a:gd name="connsiteY3" fmla="*/ 5040194 h 5040194"/>
              <a:gd name="connsiteX4" fmla="*/ 5893 w 2874583"/>
              <a:gd name="connsiteY4" fmla="*/ 5037679 h 5040194"/>
              <a:gd name="connsiteX5" fmla="*/ 0 w 2874583"/>
              <a:gd name="connsiteY5" fmla="*/ 3419248 h 5040194"/>
              <a:gd name="connsiteX0" fmla="*/ 0 w 2867135"/>
              <a:gd name="connsiteY0" fmla="*/ 3419248 h 5040194"/>
              <a:gd name="connsiteX1" fmla="*/ 1343121 w 2867135"/>
              <a:gd name="connsiteY1" fmla="*/ 0 h 5040194"/>
              <a:gd name="connsiteX2" fmla="*/ 2863795 w 2867135"/>
              <a:gd name="connsiteY2" fmla="*/ 1345 h 5040194"/>
              <a:gd name="connsiteX3" fmla="*/ 2866780 w 2867135"/>
              <a:gd name="connsiteY3" fmla="*/ 5040194 h 5040194"/>
              <a:gd name="connsiteX4" fmla="*/ 5893 w 2867135"/>
              <a:gd name="connsiteY4" fmla="*/ 5037679 h 5040194"/>
              <a:gd name="connsiteX5" fmla="*/ 0 w 2867135"/>
              <a:gd name="connsiteY5" fmla="*/ 3419248 h 5040194"/>
              <a:gd name="connsiteX0" fmla="*/ 0 w 2867135"/>
              <a:gd name="connsiteY0" fmla="*/ 3434488 h 5040194"/>
              <a:gd name="connsiteX1" fmla="*/ 1343121 w 2867135"/>
              <a:gd name="connsiteY1" fmla="*/ 0 h 5040194"/>
              <a:gd name="connsiteX2" fmla="*/ 2863795 w 2867135"/>
              <a:gd name="connsiteY2" fmla="*/ 1345 h 5040194"/>
              <a:gd name="connsiteX3" fmla="*/ 2866780 w 2867135"/>
              <a:gd name="connsiteY3" fmla="*/ 5040194 h 5040194"/>
              <a:gd name="connsiteX4" fmla="*/ 5893 w 2867135"/>
              <a:gd name="connsiteY4" fmla="*/ 5037679 h 5040194"/>
              <a:gd name="connsiteX5" fmla="*/ 0 w 2867135"/>
              <a:gd name="connsiteY5" fmla="*/ 3434488 h 5040194"/>
              <a:gd name="connsiteX0" fmla="*/ 0 w 2867135"/>
              <a:gd name="connsiteY0" fmla="*/ 3434488 h 5040194"/>
              <a:gd name="connsiteX1" fmla="*/ 1343121 w 2867135"/>
              <a:gd name="connsiteY1" fmla="*/ 0 h 5040194"/>
              <a:gd name="connsiteX2" fmla="*/ 2863795 w 2867135"/>
              <a:gd name="connsiteY2" fmla="*/ 1345 h 5040194"/>
              <a:gd name="connsiteX3" fmla="*/ 2866780 w 2867135"/>
              <a:gd name="connsiteY3" fmla="*/ 5040194 h 5040194"/>
              <a:gd name="connsiteX4" fmla="*/ 5893 w 2867135"/>
              <a:gd name="connsiteY4" fmla="*/ 5037679 h 5040194"/>
              <a:gd name="connsiteX5" fmla="*/ 0 w 2867135"/>
              <a:gd name="connsiteY5" fmla="*/ 3434488 h 5040194"/>
              <a:gd name="connsiteX0" fmla="*/ 2148 w 2869283"/>
              <a:gd name="connsiteY0" fmla="*/ 3434488 h 5040194"/>
              <a:gd name="connsiteX1" fmla="*/ 1345269 w 2869283"/>
              <a:gd name="connsiteY1" fmla="*/ 0 h 5040194"/>
              <a:gd name="connsiteX2" fmla="*/ 2865943 w 2869283"/>
              <a:gd name="connsiteY2" fmla="*/ 1345 h 5040194"/>
              <a:gd name="connsiteX3" fmla="*/ 2868928 w 2869283"/>
              <a:gd name="connsiteY3" fmla="*/ 5040194 h 5040194"/>
              <a:gd name="connsiteX4" fmla="*/ 421 w 2869283"/>
              <a:gd name="connsiteY4" fmla="*/ 5037679 h 5040194"/>
              <a:gd name="connsiteX5" fmla="*/ 2148 w 2869283"/>
              <a:gd name="connsiteY5" fmla="*/ 3434488 h 5040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69283" h="5040194">
                <a:moveTo>
                  <a:pt x="2148" y="3434488"/>
                </a:moveTo>
                <a:lnTo>
                  <a:pt x="1345269" y="0"/>
                </a:lnTo>
                <a:lnTo>
                  <a:pt x="2865943" y="1345"/>
                </a:lnTo>
                <a:cubicBezTo>
                  <a:pt x="2863979" y="1559288"/>
                  <a:pt x="2870892" y="3482251"/>
                  <a:pt x="2868928" y="5040194"/>
                </a:cubicBezTo>
                <a:lnTo>
                  <a:pt x="421" y="5037679"/>
                </a:lnTo>
                <a:cubicBezTo>
                  <a:pt x="-1543" y="4619037"/>
                  <a:pt x="4112" y="3853130"/>
                  <a:pt x="2148" y="3434488"/>
                </a:cubicBezTo>
                <a:close/>
              </a:path>
            </a:pathLst>
          </a:custGeom>
        </p:spPr>
        <p:txBody>
          <a:bodyPr anchor="ctr"/>
          <a:lstStyle>
            <a:lvl1pPr algn="ctr">
              <a:defRPr/>
            </a:lvl1pPr>
          </a:lstStyle>
          <a:p>
            <a:endParaRPr lang="fr-FR"/>
          </a:p>
        </p:txBody>
      </p:sp>
      <p:sp>
        <p:nvSpPr>
          <p:cNvPr id="14" name="Sous-titre 2">
            <a:extLst>
              <a:ext uri="{FF2B5EF4-FFF2-40B4-BE49-F238E27FC236}">
                <a16:creationId xmlns:a16="http://schemas.microsoft.com/office/drawing/2014/main" id="{676AAF5E-12EF-F1A6-7EB0-228E36B8DE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95908" y="1911410"/>
            <a:ext cx="6641969" cy="311185"/>
          </a:xfrm>
        </p:spPr>
        <p:txBody>
          <a:bodyPr/>
          <a:lstStyle>
            <a:lvl1pPr marL="0" indent="0" algn="l">
              <a:buNone/>
              <a:defRPr lang="fr-FR" sz="1600" b="1" kern="1200" cap="none" baseline="0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F3446A-D86D-5F7E-0745-AA469D0C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02644" y="1191903"/>
            <a:ext cx="7034279" cy="514969"/>
          </a:xfrm>
        </p:spPr>
        <p:txBody>
          <a:bodyPr lIns="0" tIns="0" rIns="0" bIns="0" anchor="t">
            <a:noAutofit/>
          </a:bodyPr>
          <a:lstStyle>
            <a:lvl1pPr marL="0" indent="0">
              <a:defRPr sz="2800" cap="all" baseline="0"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 sur plusieurs lignes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D9A38A85-3123-7FAD-5D47-E00833CDC8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95789" y="2356203"/>
            <a:ext cx="6641133" cy="1206500"/>
          </a:xfrm>
        </p:spPr>
        <p:txBody>
          <a:bodyPr/>
          <a:lstStyle>
            <a:lvl1pPr marL="304800" indent="-285750" algn="l" defTabSz="1219170" rtl="0" eaLnBrk="1" latinLnBrk="0" hangingPunct="1">
              <a:lnSpc>
                <a:spcPct val="100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8" name="Triangle rectangle 17">
            <a:extLst>
              <a:ext uri="{FF2B5EF4-FFF2-40B4-BE49-F238E27FC236}">
                <a16:creationId xmlns:a16="http://schemas.microsoft.com/office/drawing/2014/main" id="{5F3FCF6B-7EAE-5361-1642-4E544C15DEB6}"/>
              </a:ext>
            </a:extLst>
          </p:cNvPr>
          <p:cNvSpPr/>
          <p:nvPr userDrawn="1"/>
        </p:nvSpPr>
        <p:spPr>
          <a:xfrm rot="10800000" flipH="1">
            <a:off x="-6207" y="0"/>
            <a:ext cx="1784207" cy="4653374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278F3D4-CD15-C796-CC84-8660CCD37369}"/>
              </a:ext>
            </a:extLst>
          </p:cNvPr>
          <p:cNvSpPr/>
          <p:nvPr userDrawn="1"/>
        </p:nvSpPr>
        <p:spPr>
          <a:xfrm>
            <a:off x="0" y="0"/>
            <a:ext cx="3164137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17F9339E-5065-1B80-6089-3DCF550DE5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4EFC6120-C51A-8FEB-F389-C6529A6D6B39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space réservé du numéro de diapositive 5">
            <a:extLst>
              <a:ext uri="{FF2B5EF4-FFF2-40B4-BE49-F238E27FC236}">
                <a16:creationId xmlns:a16="http://schemas.microsoft.com/office/drawing/2014/main" id="{DE771E9A-E0BD-E639-4DBA-00A7080C33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Espace réservé de la date 1">
            <a:extLst>
              <a:ext uri="{FF2B5EF4-FFF2-40B4-BE49-F238E27FC236}">
                <a16:creationId xmlns:a16="http://schemas.microsoft.com/office/drawing/2014/main" id="{0111DB18-0F31-1932-5FAC-1018A499DC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9B52F962-DEDA-4ED4-9CE3-129D611399E6}" type="datetime1">
              <a:rPr lang="fr-FR" smtClean="0"/>
              <a:t>09/12/2024</a:t>
            </a:fld>
            <a:endParaRPr lang="fr-FR"/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CEB4D1EA-EB03-3A50-91C0-521C4B4D80BB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873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riangle rectangle 23">
            <a:extLst>
              <a:ext uri="{FF2B5EF4-FFF2-40B4-BE49-F238E27FC236}">
                <a16:creationId xmlns:a16="http://schemas.microsoft.com/office/drawing/2014/main" id="{7DDBB7FE-F6A4-F9BB-909B-2BF6581B6114}"/>
              </a:ext>
            </a:extLst>
          </p:cNvPr>
          <p:cNvSpPr/>
          <p:nvPr userDrawn="1"/>
        </p:nvSpPr>
        <p:spPr>
          <a:xfrm flipH="1">
            <a:off x="10566400" y="2618292"/>
            <a:ext cx="1625598" cy="4239707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Sous-titre 2">
            <a:extLst>
              <a:ext uri="{FF2B5EF4-FFF2-40B4-BE49-F238E27FC236}">
                <a16:creationId xmlns:a16="http://schemas.microsoft.com/office/drawing/2014/main" id="{676AAF5E-12EF-F1A6-7EB0-228E36B8DE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55210" y="1911410"/>
            <a:ext cx="6641969" cy="311185"/>
          </a:xfrm>
        </p:spPr>
        <p:txBody>
          <a:bodyPr/>
          <a:lstStyle>
            <a:lvl1pPr marL="0" indent="0" algn="l">
              <a:buNone/>
              <a:defRPr lang="fr-FR" sz="1600" b="1" kern="1200" cap="none" baseline="0" dirty="0">
                <a:solidFill>
                  <a:schemeClr val="accent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EF3446A-D86D-5F7E-0745-AA469D0CB9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61946" y="1191903"/>
            <a:ext cx="7034279" cy="514969"/>
          </a:xfrm>
        </p:spPr>
        <p:txBody>
          <a:bodyPr lIns="0" tIns="0" rIns="0" bIns="0" anchor="t">
            <a:noAutofit/>
          </a:bodyPr>
          <a:lstStyle>
            <a:lvl1pPr marL="0" indent="0">
              <a:defRPr sz="2800" cap="all" baseline="0">
                <a:solidFill>
                  <a:schemeClr val="accent2"/>
                </a:solidFill>
              </a:defRPr>
            </a:lvl1pPr>
          </a:lstStyle>
          <a:p>
            <a:r>
              <a:rPr lang="fr-FR"/>
              <a:t>Modifiez le style du titre sur plusieurs lignes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D9A38A85-3123-7FAD-5D47-E00833CDC8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5091" y="2356203"/>
            <a:ext cx="6641133" cy="1206500"/>
          </a:xfrm>
        </p:spPr>
        <p:txBody>
          <a:bodyPr/>
          <a:lstStyle>
            <a:lvl1pPr marL="304800" indent="-285750" algn="l" defTabSz="1219170" rtl="0" eaLnBrk="1" latinLnBrk="0" hangingPunct="1">
              <a:lnSpc>
                <a:spcPct val="100000"/>
              </a:lnSpc>
              <a:spcBef>
                <a:spcPct val="0"/>
              </a:spcBef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5" name="Triangle rectangle 14">
            <a:extLst>
              <a:ext uri="{FF2B5EF4-FFF2-40B4-BE49-F238E27FC236}">
                <a16:creationId xmlns:a16="http://schemas.microsoft.com/office/drawing/2014/main" id="{77BF7F45-C57A-921B-CCD6-97F5BFABD864}"/>
              </a:ext>
            </a:extLst>
          </p:cNvPr>
          <p:cNvSpPr/>
          <p:nvPr userDrawn="1"/>
        </p:nvSpPr>
        <p:spPr>
          <a:xfrm rot="10800000" flipH="1">
            <a:off x="-6207" y="0"/>
            <a:ext cx="1784207" cy="4653374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A0A1B79-9AFE-4EDA-B74E-4668D2463482}"/>
              </a:ext>
            </a:extLst>
          </p:cNvPr>
          <p:cNvSpPr/>
          <p:nvPr userDrawn="1"/>
        </p:nvSpPr>
        <p:spPr>
          <a:xfrm>
            <a:off x="0" y="0"/>
            <a:ext cx="3164137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1D1D62F1-9C50-7FE0-3F5C-112C172704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4337A2F8-D03D-913F-B2BA-71AC5F6D1AE5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space réservé du numéro de diapositive 5">
            <a:extLst>
              <a:ext uri="{FF2B5EF4-FFF2-40B4-BE49-F238E27FC236}">
                <a16:creationId xmlns:a16="http://schemas.microsoft.com/office/drawing/2014/main" id="{28D61FE0-B189-FC9C-CC9F-0516DB2F67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22" name="Espace réservé de la date 1">
            <a:extLst>
              <a:ext uri="{FF2B5EF4-FFF2-40B4-BE49-F238E27FC236}">
                <a16:creationId xmlns:a16="http://schemas.microsoft.com/office/drawing/2014/main" id="{7A00C04C-ADCA-E2FD-F23A-7E3656946F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8469CE72-9535-4AEC-B079-EF51EED48FCA}" type="datetime1">
              <a:rPr lang="fr-FR" smtClean="0"/>
              <a:t>09/12/2024</a:t>
            </a:fld>
            <a:endParaRPr lang="fr-FR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7AA8715C-C5AD-F8D9-1D3A-2A0CFCB2EBCD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8594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rectangle 13">
            <a:extLst>
              <a:ext uri="{FF2B5EF4-FFF2-40B4-BE49-F238E27FC236}">
                <a16:creationId xmlns:a16="http://schemas.microsoft.com/office/drawing/2014/main" id="{E89F8723-6ACF-A12C-0702-22D214BA28C9}"/>
              </a:ext>
            </a:extLst>
          </p:cNvPr>
          <p:cNvSpPr/>
          <p:nvPr userDrawn="1"/>
        </p:nvSpPr>
        <p:spPr>
          <a:xfrm flipH="1">
            <a:off x="10566400" y="2618292"/>
            <a:ext cx="1625598" cy="4239707"/>
          </a:xfrm>
          <a:prstGeom prst="rtTriangle">
            <a:avLst/>
          </a:prstGeom>
          <a:solidFill>
            <a:srgbClr val="00C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27F6C7-17F8-2C83-124E-68C00A39109F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space réservé du numéro de diapositive 5">
            <a:extLst>
              <a:ext uri="{FF2B5EF4-FFF2-40B4-BE49-F238E27FC236}">
                <a16:creationId xmlns:a16="http://schemas.microsoft.com/office/drawing/2014/main" id="{4DE25B4D-433B-30F0-077C-ED0A5CA251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18" name="Espace réservé de la date 1">
            <a:extLst>
              <a:ext uri="{FF2B5EF4-FFF2-40B4-BE49-F238E27FC236}">
                <a16:creationId xmlns:a16="http://schemas.microsoft.com/office/drawing/2014/main" id="{3A050C8F-E2F6-6E20-31DA-C4AAD48870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6E159F7E-5641-4B13-AD5A-EAC591D761E1}" type="datetime1">
              <a:rPr lang="fr-FR" smtClean="0"/>
              <a:t>09/12/2024</a:t>
            </a:fld>
            <a:endParaRPr lang="fr-FR"/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E786367E-AD37-4BEB-1B08-858301C4F207}"/>
              </a:ext>
            </a:extLst>
          </p:cNvPr>
          <p:cNvCxnSpPr>
            <a:cxnSpLocks/>
          </p:cNvCxnSpPr>
          <p:nvPr userDrawn="1"/>
        </p:nvCxnSpPr>
        <p:spPr>
          <a:xfrm>
            <a:off x="420937" y="6373531"/>
            <a:ext cx="112440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Image 6">
            <a:extLst>
              <a:ext uri="{FF2B5EF4-FFF2-40B4-BE49-F238E27FC236}">
                <a16:creationId xmlns:a16="http://schemas.microsoft.com/office/drawing/2014/main" id="{299BF54A-80E8-E34D-33B6-B8805F5E15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539" y="122470"/>
            <a:ext cx="1428812" cy="90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392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5A140D1-31C3-4238-C83A-71B8F2D7F74E}"/>
              </a:ext>
            </a:extLst>
          </p:cNvPr>
          <p:cNvSpPr/>
          <p:nvPr userDrawn="1"/>
        </p:nvSpPr>
        <p:spPr>
          <a:xfrm>
            <a:off x="0" y="0"/>
            <a:ext cx="12192000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92CE905-A98B-1DE8-6C6B-4F42AA7C57C1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31801" y="2276873"/>
            <a:ext cx="11233151" cy="393643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1" y="1191903"/>
            <a:ext cx="11233151" cy="7199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Titre 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170561-5F7A-B046-81BE-E60E60355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5A16BD99-D17C-4EE6-A92E-177D25D0AE55}" type="datetime1">
              <a:rPr lang="fr-FR" smtClean="0"/>
              <a:t>09/12/2024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355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8" r:id="rId2"/>
    <p:sldLayoutId id="2147483673" r:id="rId3"/>
    <p:sldLayoutId id="2147483823" r:id="rId4"/>
    <p:sldLayoutId id="2147483670" r:id="rId5"/>
    <p:sldLayoutId id="2147483671" r:id="rId6"/>
    <p:sldLayoutId id="2147483672" r:id="rId7"/>
    <p:sldLayoutId id="2147483675" r:id="rId8"/>
    <p:sldLayoutId id="2147483674" r:id="rId9"/>
    <p:sldLayoutId id="2147483676" r:id="rId10"/>
    <p:sldLayoutId id="2147483677" r:id="rId11"/>
    <p:sldLayoutId id="2147483667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hf hdr="0" ftr="0"/>
  <p:txStyles>
    <p:titleStyle>
      <a:lvl1pPr marL="19050" indent="0" algn="l" defTabSz="1219170" rtl="0" eaLnBrk="1" latinLnBrk="0" hangingPunct="1">
        <a:lnSpc>
          <a:spcPct val="90000"/>
        </a:lnSpc>
        <a:spcBef>
          <a:spcPct val="0"/>
        </a:spcBef>
        <a:buNone/>
        <a:tabLst/>
        <a:defRPr sz="3333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764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tabLst/>
        <a:defRPr sz="1867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68588" indent="-228594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08582" indent="-228594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Wingdings" pitchFamily="2" charset="2"/>
        <a:buChar char="§"/>
        <a:defRPr sz="1333" kern="1200">
          <a:solidFill>
            <a:schemeClr val="tx1"/>
          </a:solidFill>
          <a:latin typeface="+mn-lt"/>
          <a:ea typeface="+mn-ea"/>
          <a:cs typeface="+mn-cs"/>
        </a:defRPr>
      </a:lvl3pPr>
      <a:lvl4pPr marL="948576" indent="-228594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+mn-lt"/>
          <a:ea typeface="+mn-ea"/>
          <a:cs typeface="+mn-cs"/>
        </a:defRPr>
      </a:lvl4pPr>
      <a:lvl5pPr marL="1236569" indent="-228594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Wingdings" pitchFamily="2" charset="2"/>
        <a:buChar char="§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indent="0" algn="l" defTabSz="1219170" rtl="0" eaLnBrk="1" latinLnBrk="0" hangingPunct="1">
        <a:spcBef>
          <a:spcPct val="20000"/>
        </a:spcBef>
        <a:buFont typeface="Arial" pitchFamily="34" charset="0"/>
        <a:buNone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5A140D1-31C3-4238-C83A-71B8F2D7F74E}"/>
              </a:ext>
            </a:extLst>
          </p:cNvPr>
          <p:cNvSpPr/>
          <p:nvPr userDrawn="1"/>
        </p:nvSpPr>
        <p:spPr>
          <a:xfrm>
            <a:off x="0" y="0"/>
            <a:ext cx="12192000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92CE905-A98B-1DE8-6C6B-4F42AA7C57C1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31801" y="2276873"/>
            <a:ext cx="11233151" cy="393643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1" y="1191903"/>
            <a:ext cx="11233151" cy="7199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Titre 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170561-5F7A-B046-81BE-E60E60355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5A16BD99-D17C-4EE6-A92E-177D25D0AE55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09/12/2024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</p:spTree>
    <p:extLst>
      <p:ext uri="{BB962C8B-B14F-4D97-AF65-F5344CB8AC3E}">
        <p14:creationId xmlns:p14="http://schemas.microsoft.com/office/powerpoint/2010/main" val="3624895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</p:sldLayoutIdLst>
  <p:hf hdr="0" ftr="0"/>
  <p:txStyles>
    <p:titleStyle>
      <a:lvl1pPr marL="19050" indent="0" algn="l" defTabSz="1219170" rtl="0" eaLnBrk="1" latinLnBrk="0" hangingPunct="1">
        <a:lnSpc>
          <a:spcPct val="90000"/>
        </a:lnSpc>
        <a:spcBef>
          <a:spcPct val="0"/>
        </a:spcBef>
        <a:buNone/>
        <a:tabLst/>
        <a:defRPr sz="3333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764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tabLst/>
        <a:defRPr sz="1867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68588" indent="-228594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08582" indent="-228594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Wingdings" pitchFamily="2" charset="2"/>
        <a:buChar char="§"/>
        <a:defRPr sz="1333" kern="1200">
          <a:solidFill>
            <a:schemeClr val="tx1"/>
          </a:solidFill>
          <a:latin typeface="+mn-lt"/>
          <a:ea typeface="+mn-ea"/>
          <a:cs typeface="+mn-cs"/>
        </a:defRPr>
      </a:lvl3pPr>
      <a:lvl4pPr marL="948576" indent="-228594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+mn-lt"/>
          <a:ea typeface="+mn-ea"/>
          <a:cs typeface="+mn-cs"/>
        </a:defRPr>
      </a:lvl4pPr>
      <a:lvl5pPr marL="1236569" indent="-228594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Wingdings" pitchFamily="2" charset="2"/>
        <a:buChar char="§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indent="0" algn="l" defTabSz="1219170" rtl="0" eaLnBrk="1" latinLnBrk="0" hangingPunct="1">
        <a:spcBef>
          <a:spcPct val="20000"/>
        </a:spcBef>
        <a:buFont typeface="Arial" pitchFamily="34" charset="0"/>
        <a:buNone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5A140D1-31C3-4238-C83A-71B8F2D7F74E}"/>
              </a:ext>
            </a:extLst>
          </p:cNvPr>
          <p:cNvSpPr/>
          <p:nvPr userDrawn="1"/>
        </p:nvSpPr>
        <p:spPr>
          <a:xfrm>
            <a:off x="0" y="0"/>
            <a:ext cx="12192000" cy="1191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92CE905-A98B-1DE8-6C6B-4F42AA7C57C1}"/>
              </a:ext>
            </a:extLst>
          </p:cNvPr>
          <p:cNvSpPr/>
          <p:nvPr userDrawn="1"/>
        </p:nvSpPr>
        <p:spPr>
          <a:xfrm>
            <a:off x="0" y="6138013"/>
            <a:ext cx="12192000" cy="719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31801" y="2276873"/>
            <a:ext cx="11233151" cy="393643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/>
              <a:t>Texte de niveau 1</a:t>
            </a:r>
          </a:p>
          <a:p>
            <a:pPr lvl="1"/>
            <a:r>
              <a:rPr lang="fr-FR" noProof="0"/>
              <a:t>Texte de niveau 2</a:t>
            </a:r>
          </a:p>
          <a:p>
            <a:pPr lvl="2"/>
            <a:r>
              <a:rPr lang="fr-FR" noProof="0"/>
              <a:t>Texte de niveau 3</a:t>
            </a:r>
          </a:p>
          <a:p>
            <a:pPr lvl="3"/>
            <a:r>
              <a:rPr lang="fr-FR" noProof="0"/>
              <a:t>Texte de niveau 4</a:t>
            </a:r>
          </a:p>
          <a:p>
            <a:pPr lvl="4"/>
            <a:r>
              <a:rPr lang="fr-FR" noProof="0"/>
              <a:t>Texte de niveau 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A2C23F61-A3A9-4F4D-B103-0A3A8CEBC191}" type="slidenum">
              <a:rPr lang="fr-FR" smtClean="0">
                <a:solidFill>
                  <a:srgbClr val="000000"/>
                </a:solidFill>
                <a:latin typeface="Marianne"/>
              </a:rPr>
              <a:pPr/>
              <a:t>‹N°›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1" y="1191903"/>
            <a:ext cx="11233151" cy="7199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Titre 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170561-5F7A-B046-81BE-E60E60355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5A16BD99-D17C-4EE6-A92E-177D25D0AE55}" type="datetime1">
              <a:rPr lang="fr-FR" smtClean="0">
                <a:solidFill>
                  <a:srgbClr val="000000"/>
                </a:solidFill>
                <a:latin typeface="Marianne"/>
              </a:rPr>
              <a:pPr/>
              <a:t>09/12/2024</a:t>
            </a:fld>
            <a:endParaRPr lang="fr-FR">
              <a:solidFill>
                <a:srgbClr val="000000"/>
              </a:solidFill>
              <a:latin typeface="Marianne"/>
            </a:endParaRPr>
          </a:p>
        </p:txBody>
      </p:sp>
    </p:spTree>
    <p:extLst>
      <p:ext uri="{BB962C8B-B14F-4D97-AF65-F5344CB8AC3E}">
        <p14:creationId xmlns:p14="http://schemas.microsoft.com/office/powerpoint/2010/main" val="3244092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</p:sldLayoutIdLst>
  <p:hf hdr="0" ftr="0"/>
  <p:txStyles>
    <p:titleStyle>
      <a:lvl1pPr marL="19050" indent="0" algn="l" defTabSz="1219170" rtl="0" eaLnBrk="1" latinLnBrk="0" hangingPunct="1">
        <a:lnSpc>
          <a:spcPct val="90000"/>
        </a:lnSpc>
        <a:spcBef>
          <a:spcPct val="0"/>
        </a:spcBef>
        <a:buNone/>
        <a:tabLst/>
        <a:defRPr sz="3333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764" indent="0" algn="l" defTabSz="1219170" rtl="0" eaLnBrk="1" latinLnBrk="0" hangingPunct="1">
        <a:lnSpc>
          <a:spcPct val="100000"/>
        </a:lnSpc>
        <a:spcBef>
          <a:spcPts val="0"/>
        </a:spcBef>
        <a:spcAft>
          <a:spcPts val="667"/>
        </a:spcAft>
        <a:buFont typeface="Arial" pitchFamily="34" charset="0"/>
        <a:buNone/>
        <a:tabLst/>
        <a:defRPr sz="1867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68588" indent="-228594" algn="l" defTabSz="1219170" rtl="0" eaLnBrk="1" latinLnBrk="0" hangingPunct="1">
        <a:lnSpc>
          <a:spcPct val="100000"/>
        </a:lnSpc>
        <a:spcBef>
          <a:spcPts val="800"/>
        </a:spcBef>
        <a:spcAft>
          <a:spcPts val="800"/>
        </a:spcAft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08582" indent="-228594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Wingdings" pitchFamily="2" charset="2"/>
        <a:buChar char="§"/>
        <a:defRPr sz="1333" kern="1200">
          <a:solidFill>
            <a:schemeClr val="tx1"/>
          </a:solidFill>
          <a:latin typeface="+mn-lt"/>
          <a:ea typeface="+mn-ea"/>
          <a:cs typeface="+mn-cs"/>
        </a:defRPr>
      </a:lvl3pPr>
      <a:lvl4pPr marL="948576" indent="-228594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Arial" panose="020B0604020202020204" pitchFamily="34" charset="0"/>
        <a:buChar char="•"/>
        <a:defRPr sz="1067" kern="1200">
          <a:solidFill>
            <a:schemeClr val="tx1"/>
          </a:solidFill>
          <a:latin typeface="+mn-lt"/>
          <a:ea typeface="+mn-ea"/>
          <a:cs typeface="+mn-cs"/>
        </a:defRPr>
      </a:lvl4pPr>
      <a:lvl5pPr marL="1236569" indent="-228594" algn="l" defTabSz="1219170" rtl="0" eaLnBrk="1" latinLnBrk="0" hangingPunct="1">
        <a:lnSpc>
          <a:spcPct val="100000"/>
        </a:lnSpc>
        <a:spcBef>
          <a:spcPts val="133"/>
        </a:spcBef>
        <a:spcAft>
          <a:spcPts val="133"/>
        </a:spcAft>
        <a:buSzPct val="100000"/>
        <a:buFont typeface="Wingdings" pitchFamily="2" charset="2"/>
        <a:buChar char="§"/>
        <a:defRPr sz="9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indent="0" algn="l" defTabSz="1219170" rtl="0" eaLnBrk="1" latinLnBrk="0" hangingPunct="1">
        <a:spcBef>
          <a:spcPct val="20000"/>
        </a:spcBef>
        <a:buFont typeface="Arial" pitchFamily="34" charset="0"/>
        <a:buNone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et%20via%20la%20bal%202hcoll&#232;ge@sports.gouv.frla%20liste%202hcoll&#232;ge@sports.gouv.fr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legifrance.gouv.fr/codes/article_lc/LEGIARTI000045289450#:~:text=Version%20en%20vigueur%20depuis%20le%2004%20mars%202022,-Cr%C3%A9ation%20LOI%20n&amp;text=Le%20plan%20tend%20%C3%A0%20l,de%20la%20vie%20sportive%20locale.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F4594FD6-9B24-02B3-A804-3CDC3A1E1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E20D2-AC0B-4D2D-B1F3-382954919E0C}" type="datetime1">
              <a:rPr lang="fr-FR" smtClean="0"/>
              <a:t>09/12/2024</a:t>
            </a:fld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DE5FAE9-383D-6680-D675-34908A8EB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3F61-A3A9-4F4D-B103-0A3A8CEBC191}" type="slidenum">
              <a:rPr lang="fr-FR" smtClean="0"/>
              <a:t>1</a:t>
            </a:fld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C4C077C-C509-2E4D-885E-BC80BECE0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CB3A59B-34CD-E59C-D500-D9C8A838D6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13271" y="3065671"/>
            <a:ext cx="8425238" cy="1008062"/>
          </a:xfrm>
        </p:spPr>
        <p:txBody>
          <a:bodyPr/>
          <a:lstStyle/>
          <a:p>
            <a:r>
              <a:rPr lang="fr-FR" dirty="0">
                <a:solidFill>
                  <a:srgbClr val="21215A"/>
                </a:solidFill>
              </a:rPr>
              <a:t>2H de sport en plus au collège</a:t>
            </a:r>
          </a:p>
          <a:p>
            <a:endParaRPr lang="fr-FR" dirty="0">
              <a:solidFill>
                <a:srgbClr val="21215A"/>
              </a:solidFill>
            </a:endParaRP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783B3E95-319C-B0CD-07B4-B5C399A384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629385" y="4868217"/>
            <a:ext cx="8057790" cy="1044900"/>
          </a:xfrm>
        </p:spPr>
        <p:txBody>
          <a:bodyPr/>
          <a:lstStyle/>
          <a:p>
            <a:pPr>
              <a:lnSpc>
                <a:spcPts val="3000"/>
              </a:lnSpc>
              <a:spcAft>
                <a:spcPts val="600"/>
              </a:spcAft>
            </a:pPr>
            <a:r>
              <a:rPr lang="fr-FR" sz="2400" dirty="0"/>
              <a:t>Accueil Elargi 8h-18h</a:t>
            </a:r>
          </a:p>
          <a:p>
            <a:pPr>
              <a:lnSpc>
                <a:spcPts val="3000"/>
              </a:lnSpc>
              <a:spcAft>
                <a:spcPts val="600"/>
              </a:spcAft>
            </a:pPr>
            <a:r>
              <a:rPr lang="fr-FR" sz="2400" dirty="0"/>
              <a:t>DEPLOIEMENT du dispositif – </a:t>
            </a:r>
            <a:r>
              <a:rPr lang="fr-FR" sz="2400" b="1" dirty="0"/>
              <a:t>Qui fait quoi?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E78257CF-0D27-6147-BD8B-411CD0EFE6A1}"/>
              </a:ext>
            </a:extLst>
          </p:cNvPr>
          <p:cNvCxnSpPr>
            <a:cxnSpLocks/>
          </p:cNvCxnSpPr>
          <p:nvPr/>
        </p:nvCxnSpPr>
        <p:spPr>
          <a:xfrm>
            <a:off x="3629385" y="4548566"/>
            <a:ext cx="8562614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 1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083" y="240000"/>
            <a:ext cx="1379092" cy="161693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13" y="60000"/>
            <a:ext cx="2785440" cy="185693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731138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C23F61-A3A9-4F4D-B103-0A3A8CEBC191}" type="slidenum">
              <a:rPr lang="fr-FR" smtClean="0"/>
              <a:t>10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849A8F8-5004-40F8-8095-F5D2B0F0A191}" type="datetime1">
              <a:rPr lang="fr-FR" smtClean="0"/>
              <a:t>09/12/2024</a:t>
            </a:fld>
            <a:endParaRPr lang="fr-FR"/>
          </a:p>
        </p:txBody>
      </p:sp>
      <p:sp>
        <p:nvSpPr>
          <p:cNvPr id="23" name="Chevron 108">
            <a:extLst>
              <a:ext uri="{FF2B5EF4-FFF2-40B4-BE49-F238E27FC236}">
                <a16:creationId xmlns:a16="http://schemas.microsoft.com/office/drawing/2014/main" id="{969F0522-2B63-424E-9C58-B7217141B091}"/>
              </a:ext>
            </a:extLst>
          </p:cNvPr>
          <p:cNvSpPr/>
          <p:nvPr/>
        </p:nvSpPr>
        <p:spPr>
          <a:xfrm>
            <a:off x="3117158" y="3748392"/>
            <a:ext cx="1481795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J’informe les familles et les collégiens</a:t>
            </a:r>
          </a:p>
        </p:txBody>
      </p:sp>
      <p:sp>
        <p:nvSpPr>
          <p:cNvPr id="32" name="Chevron 72">
            <a:extLst>
              <a:ext uri="{FF2B5EF4-FFF2-40B4-BE49-F238E27FC236}">
                <a16:creationId xmlns:a16="http://schemas.microsoft.com/office/drawing/2014/main" id="{6FD8C2FB-0A51-4281-82AE-053A87707007}"/>
              </a:ext>
            </a:extLst>
          </p:cNvPr>
          <p:cNvSpPr/>
          <p:nvPr/>
        </p:nvSpPr>
        <p:spPr>
          <a:xfrm>
            <a:off x="2644558" y="2267531"/>
            <a:ext cx="1842976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ea typeface="Verdana" panose="020B0604030504040204" pitchFamily="34" charset="0"/>
                <a:cs typeface="Calibri" panose="020F0502020204030204" pitchFamily="34" charset="0"/>
              </a:rPr>
              <a:t>Je désigne un référent au sein du collège</a:t>
            </a:r>
          </a:p>
        </p:txBody>
      </p:sp>
      <p:sp>
        <p:nvSpPr>
          <p:cNvPr id="19" name="Chevron 108">
            <a:extLst>
              <a:ext uri="{FF2B5EF4-FFF2-40B4-BE49-F238E27FC236}">
                <a16:creationId xmlns:a16="http://schemas.microsoft.com/office/drawing/2014/main" id="{969F0522-2B63-424E-9C58-B7217141B091}"/>
              </a:ext>
            </a:extLst>
          </p:cNvPr>
          <p:cNvSpPr/>
          <p:nvPr/>
        </p:nvSpPr>
        <p:spPr>
          <a:xfrm>
            <a:off x="803564" y="2262912"/>
            <a:ext cx="2025914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ea typeface="Verdana" panose="020B0604030504040204" pitchFamily="34" charset="0"/>
                <a:cs typeface="Calibri" panose="020F0502020204030204" pitchFamily="34" charset="0"/>
              </a:rPr>
              <a:t>Je me porte volontaire et me signale au référent 8h-18h de mon territoire</a:t>
            </a:r>
          </a:p>
        </p:txBody>
      </p:sp>
      <p:sp>
        <p:nvSpPr>
          <p:cNvPr id="20" name="Chevron 108">
            <a:extLst>
              <a:ext uri="{FF2B5EF4-FFF2-40B4-BE49-F238E27FC236}">
                <a16:creationId xmlns:a16="http://schemas.microsoft.com/office/drawing/2014/main" id="{969F0522-2B63-424E-9C58-B7217141B091}"/>
              </a:ext>
            </a:extLst>
          </p:cNvPr>
          <p:cNvSpPr/>
          <p:nvPr/>
        </p:nvSpPr>
        <p:spPr>
          <a:xfrm>
            <a:off x="8228625" y="3796992"/>
            <a:ext cx="1815618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J’établis la liste des jeunes volontaires par ordre de priorité</a:t>
            </a:r>
          </a:p>
        </p:txBody>
      </p:sp>
      <p:sp>
        <p:nvSpPr>
          <p:cNvPr id="34" name="Chevron 108">
            <a:extLst>
              <a:ext uri="{FF2B5EF4-FFF2-40B4-BE49-F238E27FC236}">
                <a16:creationId xmlns:a16="http://schemas.microsoft.com/office/drawing/2014/main" id="{969F0522-2B63-424E-9C58-B7217141B091}"/>
              </a:ext>
            </a:extLst>
          </p:cNvPr>
          <p:cNvSpPr/>
          <p:nvPr/>
        </p:nvSpPr>
        <p:spPr>
          <a:xfrm>
            <a:off x="9528975" y="2261367"/>
            <a:ext cx="2135976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signe les conventions avec les structures sportives partenaires</a:t>
            </a:r>
          </a:p>
        </p:txBody>
      </p:sp>
      <p:sp>
        <p:nvSpPr>
          <p:cNvPr id="35" name="Chevron 108">
            <a:extLst>
              <a:ext uri="{FF2B5EF4-FFF2-40B4-BE49-F238E27FC236}">
                <a16:creationId xmlns:a16="http://schemas.microsoft.com/office/drawing/2014/main" id="{969F0522-2B63-424E-9C58-B7217141B091}"/>
              </a:ext>
            </a:extLst>
          </p:cNvPr>
          <p:cNvSpPr/>
          <p:nvPr/>
        </p:nvSpPr>
        <p:spPr>
          <a:xfrm>
            <a:off x="7819676" y="5310034"/>
            <a:ext cx="1709299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contribue à l’évaluation</a:t>
            </a:r>
          </a:p>
        </p:txBody>
      </p:sp>
      <p:sp>
        <p:nvSpPr>
          <p:cNvPr id="36" name="Chevron 108">
            <a:extLst>
              <a:ext uri="{FF2B5EF4-FFF2-40B4-BE49-F238E27FC236}">
                <a16:creationId xmlns:a16="http://schemas.microsoft.com/office/drawing/2014/main" id="{969F0522-2B63-424E-9C58-B7217141B091}"/>
              </a:ext>
            </a:extLst>
          </p:cNvPr>
          <p:cNvSpPr/>
          <p:nvPr/>
        </p:nvSpPr>
        <p:spPr>
          <a:xfrm>
            <a:off x="6146146" y="5300186"/>
            <a:ext cx="1833359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renseigne les données de pilotage du dispositif </a:t>
            </a:r>
          </a:p>
        </p:txBody>
      </p:sp>
      <p:sp>
        <p:nvSpPr>
          <p:cNvPr id="37" name="Chevron 108">
            <a:extLst>
              <a:ext uri="{FF2B5EF4-FFF2-40B4-BE49-F238E27FC236}">
                <a16:creationId xmlns:a16="http://schemas.microsoft.com/office/drawing/2014/main" id="{969F0522-2B63-424E-9C58-B7217141B091}"/>
              </a:ext>
            </a:extLst>
          </p:cNvPr>
          <p:cNvSpPr/>
          <p:nvPr/>
        </p:nvSpPr>
        <p:spPr>
          <a:xfrm>
            <a:off x="3617326" y="5310034"/>
            <a:ext cx="2555902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ea typeface="Verdana" panose="020B0604030504040204" pitchFamily="34" charset="0"/>
                <a:cs typeface="Calibri" panose="020F0502020204030204" pitchFamily="34" charset="0"/>
              </a:rPr>
              <a:t>Je suis la bonne réalisation du dispositif : réception dotation DRAJES / (paiement des factures clubs)</a:t>
            </a:r>
          </a:p>
        </p:txBody>
      </p:sp>
      <p:sp>
        <p:nvSpPr>
          <p:cNvPr id="22" name="Chevron 128">
            <a:extLst>
              <a:ext uri="{FF2B5EF4-FFF2-40B4-BE49-F238E27FC236}">
                <a16:creationId xmlns:a16="http://schemas.microsoft.com/office/drawing/2014/main" id="{1D2DB1A3-A795-47AC-97AE-78DD46339ED1}"/>
              </a:ext>
            </a:extLst>
          </p:cNvPr>
          <p:cNvSpPr/>
          <p:nvPr/>
        </p:nvSpPr>
        <p:spPr>
          <a:xfrm>
            <a:off x="4433764" y="3753628"/>
            <a:ext cx="2629061" cy="576000"/>
          </a:xfrm>
          <a:prstGeom prst="chevron">
            <a:avLst/>
          </a:prstGeom>
          <a:solidFill>
            <a:schemeClr val="accent1">
              <a:lumMod val="25000"/>
              <a:lumOff val="75000"/>
            </a:schemeClr>
          </a:solidFill>
          <a:ln w="9525" cap="flat" cmpd="sng" algn="ctr">
            <a:solidFill>
              <a:srgbClr val="44546A"/>
            </a:solidFill>
            <a:prstDash val="dash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peux mettre en place les </a:t>
            </a:r>
          </a:p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Tests sport santé  pour m’aider à mieux identifier les jeunes cibles</a:t>
            </a:r>
          </a:p>
        </p:txBody>
      </p:sp>
      <p:sp>
        <p:nvSpPr>
          <p:cNvPr id="26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 txBox="1">
            <a:spLocks/>
          </p:cNvSpPr>
          <p:nvPr/>
        </p:nvSpPr>
        <p:spPr bwMode="gray">
          <a:xfrm>
            <a:off x="1214997" y="1208585"/>
            <a:ext cx="10747380" cy="323935"/>
          </a:xfrm>
          <a:prstGeom prst="rect">
            <a:avLst/>
          </a:prstGeom>
          <a:solidFill>
            <a:srgbClr val="00C28F">
              <a:alpha val="30196"/>
            </a:srgbClr>
          </a:solidFill>
        </p:spPr>
        <p:txBody>
          <a:bodyPr vert="horz" lIns="0" tIns="0" rIns="0" bIns="0" rtlCol="0" anchor="t" anchorCtr="0">
            <a:normAutofit/>
          </a:bodyPr>
          <a:lstStyle>
            <a:lvl1pPr marL="88900" indent="0" algn="l" defTabSz="121917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667"/>
              </a:spcAft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marL="468588" indent="-228594" algn="l" defTabSz="1219170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08582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8576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Arial" panose="020B0604020202020204" pitchFamily="34" charset="0"/>
              <a:buChar char="•"/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6569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9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l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>
                <a:solidFill>
                  <a:schemeClr val="tx1"/>
                </a:solidFill>
              </a:rPr>
              <a:t>   Parcours 2 heures de sport en plus (2HSCS) – Accueil élargi 8h-18h – Le collège</a:t>
            </a:r>
          </a:p>
        </p:txBody>
      </p:sp>
      <p:sp>
        <p:nvSpPr>
          <p:cNvPr id="29" name="Chevron 108">
            <a:extLst>
              <a:ext uri="{FF2B5EF4-FFF2-40B4-BE49-F238E27FC236}">
                <a16:creationId xmlns:a16="http://schemas.microsoft.com/office/drawing/2014/main" id="{969F0522-2B63-424E-9C58-B7217141B091}"/>
              </a:ext>
            </a:extLst>
          </p:cNvPr>
          <p:cNvSpPr/>
          <p:nvPr/>
        </p:nvSpPr>
        <p:spPr>
          <a:xfrm>
            <a:off x="1022512" y="5282614"/>
            <a:ext cx="2663663" cy="60342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transmets à la structure sportive la liste des jeunes avec les informations nécessaires pour la bonne réalisation</a:t>
            </a:r>
          </a:p>
        </p:txBody>
      </p:sp>
      <p:sp>
        <p:nvSpPr>
          <p:cNvPr id="27" name="Chevron 67">
            <a:extLst>
              <a:ext uri="{FF2B5EF4-FFF2-40B4-BE49-F238E27FC236}">
                <a16:creationId xmlns:a16="http://schemas.microsoft.com/office/drawing/2014/main" id="{3B8E8838-05A7-409D-8671-DD86A89E4A19}"/>
              </a:ext>
            </a:extLst>
          </p:cNvPr>
          <p:cNvSpPr/>
          <p:nvPr/>
        </p:nvSpPr>
        <p:spPr>
          <a:xfrm>
            <a:off x="4305159" y="2239128"/>
            <a:ext cx="2101726" cy="599784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800" kern="0" dirty="0">
                <a:ea typeface="Verdana" panose="020B0604030504040204" pitchFamily="34" charset="0"/>
                <a:cs typeface="Calibri" panose="020F0502020204030204" pitchFamily="34" charset="0"/>
              </a:rPr>
              <a:t>J’identifie les créneaux horaires 8/18h et mes </a:t>
            </a:r>
            <a:r>
              <a:rPr lang="fr-FR" sz="900" kern="0" dirty="0">
                <a:ea typeface="Verdana" panose="020B0604030504040204" pitchFamily="34" charset="0"/>
                <a:cs typeface="Calibri" panose="020F0502020204030204" pitchFamily="34" charset="0"/>
              </a:rPr>
              <a:t>équipements</a:t>
            </a:r>
            <a:r>
              <a:rPr lang="fr-FR" sz="800" kern="0" dirty="0">
                <a:ea typeface="Verdana" panose="020B0604030504040204" pitchFamily="34" charset="0"/>
                <a:cs typeface="Calibri" panose="020F0502020204030204" pitchFamily="34" charset="0"/>
              </a:rPr>
              <a:t> disponibles et les communique au SDJES</a:t>
            </a:r>
          </a:p>
        </p:txBody>
      </p:sp>
      <p:sp>
        <p:nvSpPr>
          <p:cNvPr id="28" name="Chevron 108">
            <a:extLst>
              <a:ext uri="{FF2B5EF4-FFF2-40B4-BE49-F238E27FC236}">
                <a16:creationId xmlns:a16="http://schemas.microsoft.com/office/drawing/2014/main" id="{969F0522-2B63-424E-9C58-B7217141B091}"/>
              </a:ext>
            </a:extLst>
          </p:cNvPr>
          <p:cNvSpPr/>
          <p:nvPr/>
        </p:nvSpPr>
        <p:spPr>
          <a:xfrm>
            <a:off x="6199882" y="2252043"/>
            <a:ext cx="1566361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m’informe sur l’offre sportive via le SDJES</a:t>
            </a:r>
          </a:p>
        </p:txBody>
      </p:sp>
      <p:sp>
        <p:nvSpPr>
          <p:cNvPr id="33" name="Chevron 72">
            <a:extLst>
              <a:ext uri="{FF2B5EF4-FFF2-40B4-BE49-F238E27FC236}">
                <a16:creationId xmlns:a16="http://schemas.microsoft.com/office/drawing/2014/main" id="{4C1D37B6-246B-46E9-A810-01ECD1F97F20}"/>
              </a:ext>
            </a:extLst>
          </p:cNvPr>
          <p:cNvSpPr/>
          <p:nvPr/>
        </p:nvSpPr>
        <p:spPr>
          <a:xfrm>
            <a:off x="6876491" y="3789255"/>
            <a:ext cx="1502940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J’identifie les </a:t>
            </a:r>
            <a:r>
              <a:rPr lang="fr-FR" sz="900" kern="0" dirty="0">
                <a:ea typeface="Verdana" panose="020B0604030504040204" pitchFamily="34" charset="0"/>
                <a:cs typeface="Calibri" panose="020F0502020204030204" pitchFamily="34" charset="0"/>
              </a:rPr>
              <a:t>élèves ciblés avec l’équipe éducative </a:t>
            </a:r>
          </a:p>
        </p:txBody>
      </p:sp>
      <p:sp>
        <p:nvSpPr>
          <p:cNvPr id="40" name="Chevron 108">
            <a:extLst>
              <a:ext uri="{FF2B5EF4-FFF2-40B4-BE49-F238E27FC236}">
                <a16:creationId xmlns:a16="http://schemas.microsoft.com/office/drawing/2014/main" id="{969F0522-2B63-424E-9C58-B7217141B091}"/>
              </a:ext>
            </a:extLst>
          </p:cNvPr>
          <p:cNvSpPr/>
          <p:nvPr/>
        </p:nvSpPr>
        <p:spPr>
          <a:xfrm>
            <a:off x="9864951" y="3789813"/>
            <a:ext cx="1815618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présente  le dispositif en CA </a:t>
            </a:r>
          </a:p>
        </p:txBody>
      </p:sp>
      <p:sp>
        <p:nvSpPr>
          <p:cNvPr id="42" name="Chevron 108">
            <a:extLst>
              <a:ext uri="{FF2B5EF4-FFF2-40B4-BE49-F238E27FC236}">
                <a16:creationId xmlns:a16="http://schemas.microsoft.com/office/drawing/2014/main" id="{969F0522-2B63-424E-9C58-B7217141B091}"/>
              </a:ext>
            </a:extLst>
          </p:cNvPr>
          <p:cNvSpPr/>
          <p:nvPr/>
        </p:nvSpPr>
        <p:spPr>
          <a:xfrm>
            <a:off x="9404777" y="5303783"/>
            <a:ext cx="1549470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présente le bilan en CA </a:t>
            </a:r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975272" y="3330879"/>
            <a:ext cx="4913861" cy="108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>
            <a:off x="5927808" y="3341739"/>
            <a:ext cx="5799372" cy="52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>
            <a:off x="1047753" y="4749017"/>
            <a:ext cx="8357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>
            <a:off x="1008861" y="6200320"/>
            <a:ext cx="86943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hevron 108">
            <a:extLst>
              <a:ext uri="{FF2B5EF4-FFF2-40B4-BE49-F238E27FC236}">
                <a16:creationId xmlns:a16="http://schemas.microsoft.com/office/drawing/2014/main" id="{969F0522-2B63-424E-9C58-B7217141B091}"/>
              </a:ext>
            </a:extLst>
          </p:cNvPr>
          <p:cNvSpPr/>
          <p:nvPr/>
        </p:nvSpPr>
        <p:spPr>
          <a:xfrm>
            <a:off x="958056" y="3734543"/>
            <a:ext cx="2309907" cy="595085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transmets la demande de déblocage des fonds (fiche projet + convention + PJ)</a:t>
            </a:r>
          </a:p>
        </p:txBody>
      </p:sp>
      <p:sp>
        <p:nvSpPr>
          <p:cNvPr id="31" name="Chevron 108">
            <a:extLst>
              <a:ext uri="{FF2B5EF4-FFF2-40B4-BE49-F238E27FC236}">
                <a16:creationId xmlns:a16="http://schemas.microsoft.com/office/drawing/2014/main" id="{969F0522-2B63-424E-9C58-B7217141B091}"/>
              </a:ext>
            </a:extLst>
          </p:cNvPr>
          <p:cNvSpPr/>
          <p:nvPr/>
        </p:nvSpPr>
        <p:spPr>
          <a:xfrm>
            <a:off x="7551163" y="2261367"/>
            <a:ext cx="2152020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reste en relation avec le SDJES qui devra contrôler l’honorabilité des intervenants sportifs</a:t>
            </a:r>
          </a:p>
        </p:txBody>
      </p:sp>
      <p:pic>
        <p:nvPicPr>
          <p:cNvPr id="30" name="Image 29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20937" y="209904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8" name="Image 37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44921" y="165790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1" name="Image 4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67278" y="197475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31488" y="209904"/>
            <a:ext cx="1033463" cy="74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221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C23F61-A3A9-4F4D-B103-0A3A8CEBC191}" type="slidenum">
              <a:rPr lang="fr-FR" smtClean="0"/>
              <a:t>11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849A8F8-5004-40F8-8095-F5D2B0F0A191}" type="datetime1">
              <a:rPr lang="fr-FR" smtClean="0"/>
              <a:t>09/12/2024</a:t>
            </a:fld>
            <a:endParaRPr lang="fr-FR" dirty="0"/>
          </a:p>
        </p:txBody>
      </p:sp>
      <p:sp>
        <p:nvSpPr>
          <p:cNvPr id="21" name="Chevron 67">
            <a:extLst>
              <a:ext uri="{FF2B5EF4-FFF2-40B4-BE49-F238E27FC236}">
                <a16:creationId xmlns:a16="http://schemas.microsoft.com/office/drawing/2014/main" id="{3B8E8838-05A7-409D-8671-DD86A89E4A19}"/>
              </a:ext>
            </a:extLst>
          </p:cNvPr>
          <p:cNvSpPr/>
          <p:nvPr/>
        </p:nvSpPr>
        <p:spPr>
          <a:xfrm>
            <a:off x="1217150" y="2311854"/>
            <a:ext cx="3767008" cy="670474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me renseigne sur le dispositif auprès du SDJES, CDOS ou structure territoriale fédérale et je consulte la liste des collèges volontaires au dispositif </a:t>
            </a:r>
          </a:p>
        </p:txBody>
      </p:sp>
      <p:sp>
        <p:nvSpPr>
          <p:cNvPr id="32" name="Chevron 72">
            <a:extLst>
              <a:ext uri="{FF2B5EF4-FFF2-40B4-BE49-F238E27FC236}">
                <a16:creationId xmlns:a16="http://schemas.microsoft.com/office/drawing/2014/main" id="{6FD8C2FB-0A51-4281-82AE-053A87707007}"/>
              </a:ext>
            </a:extLst>
          </p:cNvPr>
          <p:cNvSpPr/>
          <p:nvPr/>
        </p:nvSpPr>
        <p:spPr>
          <a:xfrm>
            <a:off x="2492851" y="3484627"/>
            <a:ext cx="2340309" cy="625966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ea typeface="Verdana" panose="020B0604030504040204" pitchFamily="34" charset="0"/>
                <a:cs typeface="Calibri" panose="020F0502020204030204" pitchFamily="34" charset="0"/>
              </a:rPr>
              <a:t>Je signe, avant le début des séances,  la convention pour l’ensemble des périodes avec le chef d’établissement</a:t>
            </a:r>
          </a:p>
        </p:txBody>
      </p:sp>
      <p:sp>
        <p:nvSpPr>
          <p:cNvPr id="16" name="Chevron 72">
            <a:extLst>
              <a:ext uri="{FF2B5EF4-FFF2-40B4-BE49-F238E27FC236}">
                <a16:creationId xmlns:a16="http://schemas.microsoft.com/office/drawing/2014/main" id="{4C1D37B6-246B-46E9-A810-01ECD1F97F20}"/>
              </a:ext>
            </a:extLst>
          </p:cNvPr>
          <p:cNvSpPr/>
          <p:nvPr/>
        </p:nvSpPr>
        <p:spPr>
          <a:xfrm>
            <a:off x="8487027" y="2379956"/>
            <a:ext cx="2490947" cy="622788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transmets les pièces obligatoires au CE EPLE </a:t>
            </a:r>
            <a:endParaRPr lang="fr-FR" sz="900" i="1" kern="0" dirty="0">
              <a:solidFill>
                <a:prstClr val="black"/>
              </a:solidFill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Chevron 72">
            <a:extLst>
              <a:ext uri="{FF2B5EF4-FFF2-40B4-BE49-F238E27FC236}">
                <a16:creationId xmlns:a16="http://schemas.microsoft.com/office/drawing/2014/main" id="{4C1D37B6-246B-46E9-A810-01ECD1F97F20}"/>
              </a:ext>
            </a:extLst>
          </p:cNvPr>
          <p:cNvSpPr/>
          <p:nvPr/>
        </p:nvSpPr>
        <p:spPr>
          <a:xfrm>
            <a:off x="8487027" y="3588088"/>
            <a:ext cx="2093889" cy="532723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</a:t>
            </a:r>
            <a:r>
              <a:rPr lang="fr-FR" sz="900" kern="0" dirty="0">
                <a:ea typeface="Verdana" panose="020B0604030504040204" pitchFamily="34" charset="0"/>
                <a:cs typeface="Calibri" panose="020F0502020204030204" pitchFamily="34" charset="0"/>
              </a:rPr>
              <a:t>réalise les interventions dans les différentes périodes</a:t>
            </a:r>
          </a:p>
        </p:txBody>
      </p:sp>
      <p:sp>
        <p:nvSpPr>
          <p:cNvPr id="25" name="Chevron 72">
            <a:extLst>
              <a:ext uri="{FF2B5EF4-FFF2-40B4-BE49-F238E27FC236}">
                <a16:creationId xmlns:a16="http://schemas.microsoft.com/office/drawing/2014/main" id="{4C1D37B6-246B-46E9-A810-01ECD1F97F20}"/>
              </a:ext>
            </a:extLst>
          </p:cNvPr>
          <p:cNvSpPr/>
          <p:nvPr/>
        </p:nvSpPr>
        <p:spPr>
          <a:xfrm>
            <a:off x="4687599" y="3544811"/>
            <a:ext cx="2158067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suis destinataire de la liste des jeunes avec les numéros en cas d’urgence avant la 1</a:t>
            </a:r>
            <a:r>
              <a:rPr lang="fr-FR" sz="900" kern="0" baseline="3000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ère</a:t>
            </a: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 séance</a:t>
            </a:r>
          </a:p>
        </p:txBody>
      </p:sp>
      <p:sp>
        <p:nvSpPr>
          <p:cNvPr id="28" name="Chevron 72">
            <a:extLst>
              <a:ext uri="{FF2B5EF4-FFF2-40B4-BE49-F238E27FC236}">
                <a16:creationId xmlns:a16="http://schemas.microsoft.com/office/drawing/2014/main" id="{4C1D37B6-246B-46E9-A810-01ECD1F97F20}"/>
              </a:ext>
            </a:extLst>
          </p:cNvPr>
          <p:cNvSpPr/>
          <p:nvPr/>
        </p:nvSpPr>
        <p:spPr>
          <a:xfrm>
            <a:off x="3274191" y="4688821"/>
            <a:ext cx="2492442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</a:t>
            </a:r>
            <a:r>
              <a:rPr lang="fr-FR" sz="900" kern="0" dirty="0">
                <a:ea typeface="Verdana" panose="020B0604030504040204" pitchFamily="34" charset="0"/>
                <a:cs typeface="Calibri" panose="020F0502020204030204" pitchFamily="34" charset="0"/>
              </a:rPr>
              <a:t>suis payé par l’agent comptable du collège</a:t>
            </a:r>
          </a:p>
        </p:txBody>
      </p:sp>
      <p:sp>
        <p:nvSpPr>
          <p:cNvPr id="26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 txBox="1">
            <a:spLocks/>
          </p:cNvSpPr>
          <p:nvPr/>
        </p:nvSpPr>
        <p:spPr bwMode="gray">
          <a:xfrm>
            <a:off x="1150875" y="1188084"/>
            <a:ext cx="10784229" cy="560002"/>
          </a:xfrm>
          <a:prstGeom prst="rect">
            <a:avLst/>
          </a:prstGeom>
          <a:solidFill>
            <a:srgbClr val="00C28F">
              <a:alpha val="30196"/>
            </a:srgbClr>
          </a:solidFill>
        </p:spPr>
        <p:txBody>
          <a:bodyPr vert="horz" lIns="0" tIns="0" rIns="0" bIns="0" rtlCol="0" anchor="t" anchorCtr="0">
            <a:noAutofit/>
          </a:bodyPr>
          <a:lstStyle>
            <a:lvl1pPr marL="88900" indent="0" algn="l" defTabSz="121917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667"/>
              </a:spcAft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marL="468588" indent="-228594" algn="l" defTabSz="1219170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08582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8576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Arial" panose="020B0604020202020204" pitchFamily="34" charset="0"/>
              <a:buChar char="•"/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6569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9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l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>
                <a:solidFill>
                  <a:schemeClr val="tx1"/>
                </a:solidFill>
              </a:rPr>
              <a:t>  Parcours 2 heures de sport en plus (2HSCS) – Accueil élargi 8h-18h – Organisateurs de l’offre : structures sportives </a:t>
            </a:r>
          </a:p>
        </p:txBody>
      </p:sp>
      <p:sp>
        <p:nvSpPr>
          <p:cNvPr id="27" name="Chevron 72">
            <a:extLst>
              <a:ext uri="{FF2B5EF4-FFF2-40B4-BE49-F238E27FC236}">
                <a16:creationId xmlns:a16="http://schemas.microsoft.com/office/drawing/2014/main" id="{4C1D37B6-246B-46E9-A810-01ECD1F97F20}"/>
              </a:ext>
            </a:extLst>
          </p:cNvPr>
          <p:cNvSpPr/>
          <p:nvPr/>
        </p:nvSpPr>
        <p:spPr>
          <a:xfrm>
            <a:off x="6579096" y="2390232"/>
            <a:ext cx="2080451" cy="590811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Mon offre est retenue par le Chef d’établissement (CE EPLE)</a:t>
            </a:r>
            <a:endParaRPr lang="fr-FR" sz="900" i="1" kern="0" dirty="0">
              <a:solidFill>
                <a:prstClr val="black"/>
              </a:solidFill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Chevron 72">
            <a:extLst>
              <a:ext uri="{FF2B5EF4-FFF2-40B4-BE49-F238E27FC236}">
                <a16:creationId xmlns:a16="http://schemas.microsoft.com/office/drawing/2014/main" id="{4C1D37B6-246B-46E9-A810-01ECD1F97F20}"/>
              </a:ext>
            </a:extLst>
          </p:cNvPr>
          <p:cNvSpPr/>
          <p:nvPr/>
        </p:nvSpPr>
        <p:spPr>
          <a:xfrm>
            <a:off x="5614324" y="4712436"/>
            <a:ext cx="2694040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transmets au chef d’établissement toutes les informations lui permettant de réaliser le bilan du dispositif dans son établissement</a:t>
            </a:r>
          </a:p>
        </p:txBody>
      </p:sp>
      <p:sp>
        <p:nvSpPr>
          <p:cNvPr id="34" name="Chevron 72">
            <a:extLst>
              <a:ext uri="{FF2B5EF4-FFF2-40B4-BE49-F238E27FC236}">
                <a16:creationId xmlns:a16="http://schemas.microsoft.com/office/drawing/2014/main" id="{4C1D37B6-246B-46E9-A810-01ECD1F97F20}"/>
              </a:ext>
            </a:extLst>
          </p:cNvPr>
          <p:cNvSpPr/>
          <p:nvPr/>
        </p:nvSpPr>
        <p:spPr>
          <a:xfrm>
            <a:off x="4794810" y="2370269"/>
            <a:ext cx="1961692" cy="636043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</a:t>
            </a:r>
            <a:r>
              <a:rPr lang="fr-FR" sz="900" kern="0" dirty="0">
                <a:ea typeface="Verdana" panose="020B0604030504040204" pitchFamily="34" charset="0"/>
                <a:cs typeface="Calibri" panose="020F0502020204030204" pitchFamily="34" charset="0"/>
              </a:rPr>
              <a:t>propose mon offre  sur « démarches simplifiées » </a:t>
            </a:r>
          </a:p>
        </p:txBody>
      </p:sp>
      <p:sp>
        <p:nvSpPr>
          <p:cNvPr id="48" name="Chevron 72">
            <a:extLst>
              <a:ext uri="{FF2B5EF4-FFF2-40B4-BE49-F238E27FC236}">
                <a16:creationId xmlns:a16="http://schemas.microsoft.com/office/drawing/2014/main" id="{4C1D37B6-246B-46E9-A810-01ECD1F97F20}"/>
              </a:ext>
            </a:extLst>
          </p:cNvPr>
          <p:cNvSpPr/>
          <p:nvPr/>
        </p:nvSpPr>
        <p:spPr>
          <a:xfrm>
            <a:off x="6812663" y="3550153"/>
            <a:ext cx="1783146" cy="571908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vérifie les  autorisations parentales et fiches inscriptions</a:t>
            </a:r>
          </a:p>
        </p:txBody>
      </p:sp>
      <p:sp>
        <p:nvSpPr>
          <p:cNvPr id="29" name="Chevron 72">
            <a:extLst>
              <a:ext uri="{FF2B5EF4-FFF2-40B4-BE49-F238E27FC236}">
                <a16:creationId xmlns:a16="http://schemas.microsoft.com/office/drawing/2014/main" id="{4C1D37B6-246B-46E9-A810-01ECD1F97F20}"/>
              </a:ext>
            </a:extLst>
          </p:cNvPr>
          <p:cNvSpPr/>
          <p:nvPr/>
        </p:nvSpPr>
        <p:spPr>
          <a:xfrm>
            <a:off x="1366750" y="4688821"/>
            <a:ext cx="2093889" cy="532723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</a:t>
            </a:r>
            <a:r>
              <a:rPr lang="fr-FR" sz="900" kern="0" dirty="0">
                <a:ea typeface="Verdana" panose="020B0604030504040204" pitchFamily="34" charset="0"/>
                <a:cs typeface="Calibri" panose="020F0502020204030204" pitchFamily="34" charset="0"/>
              </a:rPr>
              <a:t>transmets des factures au chef d’établissement</a:t>
            </a:r>
          </a:p>
        </p:txBody>
      </p:sp>
      <p:sp>
        <p:nvSpPr>
          <p:cNvPr id="30" name="Chevron 72">
            <a:extLst>
              <a:ext uri="{FF2B5EF4-FFF2-40B4-BE49-F238E27FC236}">
                <a16:creationId xmlns:a16="http://schemas.microsoft.com/office/drawing/2014/main" id="{4C1D37B6-246B-46E9-A810-01ECD1F97F20}"/>
              </a:ext>
            </a:extLst>
          </p:cNvPr>
          <p:cNvSpPr/>
          <p:nvPr/>
        </p:nvSpPr>
        <p:spPr>
          <a:xfrm>
            <a:off x="8131385" y="4736051"/>
            <a:ext cx="1980763" cy="576000"/>
          </a:xfrm>
          <a:prstGeom prst="chevron">
            <a:avLst/>
          </a:prstGeom>
          <a:solidFill>
            <a:schemeClr val="accent1">
              <a:lumMod val="25000"/>
              <a:lumOff val="75000"/>
            </a:schemeClr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participe à l’évaluation du dispositif</a:t>
            </a:r>
          </a:p>
        </p:txBody>
      </p:sp>
      <p:pic>
        <p:nvPicPr>
          <p:cNvPr id="18" name="Image 17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20937" y="209904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88" y="209904"/>
            <a:ext cx="1033463" cy="74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867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C23F61-A3A9-4F4D-B103-0A3A8CEBC191}" type="slidenum">
              <a:rPr lang="fr-FR" smtClean="0"/>
              <a:t>12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849A8F8-5004-40F8-8095-F5D2B0F0A191}" type="datetime1">
              <a:rPr lang="fr-FR" smtClean="0"/>
              <a:t>09/12/2024</a:t>
            </a:fld>
            <a:endParaRPr lang="fr-FR"/>
          </a:p>
        </p:txBody>
      </p:sp>
      <p:sp>
        <p:nvSpPr>
          <p:cNvPr id="21" name="Chevron 67">
            <a:extLst>
              <a:ext uri="{FF2B5EF4-FFF2-40B4-BE49-F238E27FC236}">
                <a16:creationId xmlns:a16="http://schemas.microsoft.com/office/drawing/2014/main" id="{3B8E8838-05A7-409D-8671-DD86A89E4A19}"/>
              </a:ext>
            </a:extLst>
          </p:cNvPr>
          <p:cNvSpPr/>
          <p:nvPr/>
        </p:nvSpPr>
        <p:spPr>
          <a:xfrm>
            <a:off x="896581" y="2513014"/>
            <a:ext cx="2267556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reçois l’information du dispositif par le collège</a:t>
            </a:r>
          </a:p>
        </p:txBody>
      </p:sp>
      <p:sp>
        <p:nvSpPr>
          <p:cNvPr id="23" name="Chevron 108">
            <a:extLst>
              <a:ext uri="{FF2B5EF4-FFF2-40B4-BE49-F238E27FC236}">
                <a16:creationId xmlns:a16="http://schemas.microsoft.com/office/drawing/2014/main" id="{969F0522-2B63-424E-9C58-B7217141B091}"/>
              </a:ext>
            </a:extLst>
          </p:cNvPr>
          <p:cNvSpPr/>
          <p:nvPr/>
        </p:nvSpPr>
        <p:spPr>
          <a:xfrm>
            <a:off x="983470" y="4407146"/>
            <a:ext cx="2164047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réponds à l’évaluation</a:t>
            </a:r>
          </a:p>
        </p:txBody>
      </p:sp>
      <p:sp>
        <p:nvSpPr>
          <p:cNvPr id="24" name="Chevron 72">
            <a:extLst>
              <a:ext uri="{FF2B5EF4-FFF2-40B4-BE49-F238E27FC236}">
                <a16:creationId xmlns:a16="http://schemas.microsoft.com/office/drawing/2014/main" id="{4C1D37B6-246B-46E9-A810-01ECD1F97F20}"/>
              </a:ext>
            </a:extLst>
          </p:cNvPr>
          <p:cNvSpPr/>
          <p:nvPr/>
        </p:nvSpPr>
        <p:spPr>
          <a:xfrm>
            <a:off x="9695451" y="2541666"/>
            <a:ext cx="1810701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ea typeface="Verdana" panose="020B0604030504040204" pitchFamily="34" charset="0"/>
                <a:cs typeface="Calibri" panose="020F0502020204030204" pitchFamily="34" charset="0"/>
              </a:rPr>
              <a:t>Je participe à chaque séance ou informe le club de mon absence</a:t>
            </a:r>
          </a:p>
        </p:txBody>
      </p:sp>
      <p:sp>
        <p:nvSpPr>
          <p:cNvPr id="30" name="Chevron 67">
            <a:extLst>
              <a:ext uri="{FF2B5EF4-FFF2-40B4-BE49-F238E27FC236}">
                <a16:creationId xmlns:a16="http://schemas.microsoft.com/office/drawing/2014/main" id="{3B8E8838-05A7-409D-8671-DD86A89E4A19}"/>
              </a:ext>
            </a:extLst>
          </p:cNvPr>
          <p:cNvSpPr/>
          <p:nvPr/>
        </p:nvSpPr>
        <p:spPr>
          <a:xfrm>
            <a:off x="3029515" y="2513561"/>
            <a:ext cx="2516180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me porte volontaire</a:t>
            </a:r>
          </a:p>
        </p:txBody>
      </p:sp>
      <p:sp>
        <p:nvSpPr>
          <p:cNvPr id="32" name="Chevron 72">
            <a:extLst>
              <a:ext uri="{FF2B5EF4-FFF2-40B4-BE49-F238E27FC236}">
                <a16:creationId xmlns:a16="http://schemas.microsoft.com/office/drawing/2014/main" id="{6FD8C2FB-0A51-4281-82AE-053A87707007}"/>
              </a:ext>
            </a:extLst>
          </p:cNvPr>
          <p:cNvSpPr/>
          <p:nvPr/>
        </p:nvSpPr>
        <p:spPr>
          <a:xfrm>
            <a:off x="7164358" y="2522281"/>
            <a:ext cx="2164047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remplis la fiche d’inscription du club et d’autorisation parentale </a:t>
            </a:r>
            <a:endParaRPr lang="fr-FR" sz="900" kern="0" dirty="0"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Chevron 128">
            <a:extLst>
              <a:ext uri="{FF2B5EF4-FFF2-40B4-BE49-F238E27FC236}">
                <a16:creationId xmlns:a16="http://schemas.microsoft.com/office/drawing/2014/main" id="{1D2DB1A3-A795-47AC-97AE-78DD46339ED1}"/>
              </a:ext>
            </a:extLst>
          </p:cNvPr>
          <p:cNvSpPr/>
          <p:nvPr/>
        </p:nvSpPr>
        <p:spPr>
          <a:xfrm>
            <a:off x="7451393" y="4009937"/>
            <a:ext cx="2124075" cy="576000"/>
          </a:xfrm>
          <a:prstGeom prst="chevron">
            <a:avLst/>
          </a:prstGeom>
          <a:solidFill>
            <a:schemeClr val="accent1">
              <a:lumMod val="10000"/>
              <a:lumOff val="90000"/>
            </a:schemeClr>
          </a:solidFill>
          <a:ln w="9525" cap="flat" cmpd="sng" algn="ctr">
            <a:solidFill>
              <a:srgbClr val="44546A"/>
            </a:solidFill>
            <a:prstDash val="dash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passe les tests sport santé s’ils sont mis en place par le collège</a:t>
            </a:r>
          </a:p>
        </p:txBody>
      </p:sp>
      <p:sp>
        <p:nvSpPr>
          <p:cNvPr id="11" name="Chevron 128">
            <a:extLst>
              <a:ext uri="{FF2B5EF4-FFF2-40B4-BE49-F238E27FC236}">
                <a16:creationId xmlns:a16="http://schemas.microsoft.com/office/drawing/2014/main" id="{1D2DB1A3-A795-47AC-97AE-78DD46339ED1}"/>
              </a:ext>
            </a:extLst>
          </p:cNvPr>
          <p:cNvSpPr/>
          <p:nvPr/>
        </p:nvSpPr>
        <p:spPr>
          <a:xfrm>
            <a:off x="3366176" y="4435888"/>
            <a:ext cx="2045208" cy="576000"/>
          </a:xfrm>
          <a:prstGeom prst="chevron">
            <a:avLst/>
          </a:prstGeom>
          <a:solidFill>
            <a:schemeClr val="accent1">
              <a:lumMod val="10000"/>
              <a:lumOff val="90000"/>
            </a:schemeClr>
          </a:solidFill>
          <a:ln w="9525" cap="flat" cmpd="sng" algn="ctr">
            <a:solidFill>
              <a:srgbClr val="44546A"/>
            </a:solidFill>
            <a:prstDash val="dash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passe les tests sport santé  pour voir mon évolution si ils sont mis en place par le collège</a:t>
            </a:r>
          </a:p>
        </p:txBody>
      </p:sp>
      <p:cxnSp>
        <p:nvCxnSpPr>
          <p:cNvPr id="6" name="Connecteur en angle 5"/>
          <p:cNvCxnSpPr>
            <a:cxnSpLocks/>
          </p:cNvCxnSpPr>
          <p:nvPr/>
        </p:nvCxnSpPr>
        <p:spPr>
          <a:xfrm rot="16200000" flipH="1">
            <a:off x="8930728" y="3620352"/>
            <a:ext cx="1289480" cy="239966"/>
          </a:xfrm>
          <a:prstGeom prst="bentConnector3">
            <a:avLst>
              <a:gd name="adj1" fmla="val 50591"/>
            </a:avLst>
          </a:prstGeom>
          <a:ln>
            <a:solidFill>
              <a:srgbClr val="00C28F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en angle 26"/>
          <p:cNvCxnSpPr>
            <a:stCxn id="11" idx="3"/>
            <a:endCxn id="23" idx="2"/>
          </p:cNvCxnSpPr>
          <p:nvPr/>
        </p:nvCxnSpPr>
        <p:spPr>
          <a:xfrm flipH="1">
            <a:off x="1921494" y="4723888"/>
            <a:ext cx="3489890" cy="259258"/>
          </a:xfrm>
          <a:prstGeom prst="bentConnector4">
            <a:avLst>
              <a:gd name="adj1" fmla="val -6550"/>
              <a:gd name="adj2" fmla="val 199261"/>
            </a:avLst>
          </a:prstGeom>
          <a:ln>
            <a:solidFill>
              <a:srgbClr val="00C28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 txBox="1">
            <a:spLocks/>
          </p:cNvSpPr>
          <p:nvPr/>
        </p:nvSpPr>
        <p:spPr bwMode="gray">
          <a:xfrm>
            <a:off x="1130158" y="1213409"/>
            <a:ext cx="10784943" cy="281267"/>
          </a:xfrm>
          <a:prstGeom prst="rect">
            <a:avLst/>
          </a:prstGeom>
          <a:solidFill>
            <a:srgbClr val="00C28F">
              <a:alpha val="30196"/>
            </a:srgbClr>
          </a:solidFill>
        </p:spPr>
        <p:txBody>
          <a:bodyPr vert="horz" lIns="0" tIns="0" rIns="0" bIns="0" rtlCol="0" anchor="t" anchorCtr="0">
            <a:normAutofit/>
          </a:bodyPr>
          <a:lstStyle>
            <a:lvl1pPr marL="88900" indent="0" algn="l" defTabSz="121917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667"/>
              </a:spcAft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marL="468588" indent="-228594" algn="l" defTabSz="1219170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08582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8576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Arial" panose="020B0604020202020204" pitchFamily="34" charset="0"/>
              <a:buChar char="•"/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6569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9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l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>
                <a:solidFill>
                  <a:schemeClr val="tx1"/>
                </a:solidFill>
              </a:rPr>
              <a:t>  Parcours 2 heures de sport en plus (2HSCS) – Accueil élargi 8h-18h – Le jeune, la famille</a:t>
            </a:r>
          </a:p>
        </p:txBody>
      </p:sp>
      <p:sp>
        <p:nvSpPr>
          <p:cNvPr id="15" name="Chevron 72">
            <a:extLst>
              <a:ext uri="{FF2B5EF4-FFF2-40B4-BE49-F238E27FC236}">
                <a16:creationId xmlns:a16="http://schemas.microsoft.com/office/drawing/2014/main" id="{6FD8C2FB-0A51-4281-82AE-053A87707007}"/>
              </a:ext>
            </a:extLst>
          </p:cNvPr>
          <p:cNvSpPr/>
          <p:nvPr/>
        </p:nvSpPr>
        <p:spPr>
          <a:xfrm>
            <a:off x="5411384" y="2521731"/>
            <a:ext cx="1905147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ea typeface="Verdana" panose="020B0604030504040204" pitchFamily="34" charset="0"/>
                <a:cs typeface="Calibri" panose="020F0502020204030204" pitchFamily="34" charset="0"/>
              </a:rPr>
              <a:t>Ma participation est validée par le collège (ou liste d’attente)</a:t>
            </a:r>
          </a:p>
        </p:txBody>
      </p:sp>
      <p:pic>
        <p:nvPicPr>
          <p:cNvPr id="16" name="Image 1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20937" y="209904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31488" y="209904"/>
            <a:ext cx="1033463" cy="74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972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C23F61-A3A9-4F4D-B103-0A3A8CEBC191}" type="slidenum">
              <a:rPr lang="fr-FR" smtClean="0"/>
              <a:t>13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849A8F8-5004-40F8-8095-F5D2B0F0A191}" type="datetime1">
              <a:rPr lang="fr-FR" smtClean="0"/>
              <a:t>09/12/2024</a:t>
            </a:fld>
            <a:endParaRPr lang="fr-FR"/>
          </a:p>
        </p:txBody>
      </p:sp>
      <p:sp>
        <p:nvSpPr>
          <p:cNvPr id="30" name="Chevron 67">
            <a:extLst>
              <a:ext uri="{FF2B5EF4-FFF2-40B4-BE49-F238E27FC236}">
                <a16:creationId xmlns:a16="http://schemas.microsoft.com/office/drawing/2014/main" id="{3B8E8838-05A7-409D-8671-DD86A89E4A19}"/>
              </a:ext>
            </a:extLst>
          </p:cNvPr>
          <p:cNvSpPr/>
          <p:nvPr/>
        </p:nvSpPr>
        <p:spPr>
          <a:xfrm>
            <a:off x="2249915" y="2148202"/>
            <a:ext cx="3448416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contacte les collèges volontaires identifiés par le référent 8h-18h local, leur demande les créneaux et équipements disponibles </a:t>
            </a:r>
            <a:endParaRPr lang="fr-FR" sz="900" kern="0" dirty="0">
              <a:solidFill>
                <a:srgbClr val="FF0000"/>
              </a:solidFill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Chevron 72">
            <a:extLst>
              <a:ext uri="{FF2B5EF4-FFF2-40B4-BE49-F238E27FC236}">
                <a16:creationId xmlns:a16="http://schemas.microsoft.com/office/drawing/2014/main" id="{6FD8C2FB-0A51-4281-82AE-053A87707007}"/>
              </a:ext>
            </a:extLst>
          </p:cNvPr>
          <p:cNvSpPr/>
          <p:nvPr/>
        </p:nvSpPr>
        <p:spPr>
          <a:xfrm>
            <a:off x="7730229" y="3282302"/>
            <a:ext cx="2268066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ea typeface="Verdana" panose="020B0604030504040204" pitchFamily="34" charset="0"/>
                <a:cs typeface="Calibri" panose="020F0502020204030204" pitchFamily="34" charset="0"/>
              </a:rPr>
              <a:t> Je favorise l’intermédiation entre les acteurs pour élaborer le projet du collège</a:t>
            </a:r>
          </a:p>
        </p:txBody>
      </p:sp>
      <p:sp>
        <p:nvSpPr>
          <p:cNvPr id="26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 txBox="1">
            <a:spLocks/>
          </p:cNvSpPr>
          <p:nvPr/>
        </p:nvSpPr>
        <p:spPr bwMode="gray">
          <a:xfrm>
            <a:off x="1238986" y="1182277"/>
            <a:ext cx="10514393" cy="297746"/>
          </a:xfrm>
          <a:prstGeom prst="rect">
            <a:avLst/>
          </a:prstGeom>
          <a:solidFill>
            <a:srgbClr val="00C28F">
              <a:alpha val="30196"/>
            </a:srgbClr>
          </a:solidFill>
        </p:spPr>
        <p:txBody>
          <a:bodyPr vert="horz" lIns="0" tIns="0" rIns="0" bIns="0" rtlCol="0" anchor="t" anchorCtr="0">
            <a:normAutofit/>
          </a:bodyPr>
          <a:lstStyle>
            <a:lvl1pPr marL="88900" indent="0" algn="l" defTabSz="121917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667"/>
              </a:spcAft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marL="468588" indent="-228594" algn="l" defTabSz="1219170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08582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8576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Arial" panose="020B0604020202020204" pitchFamily="34" charset="0"/>
              <a:buChar char="•"/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6569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9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l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>
                <a:solidFill>
                  <a:schemeClr val="tx1"/>
                </a:solidFill>
              </a:rPr>
              <a:t>   Parcours 2 heures de sport en plus (2HSCS) – Accueil élargi 8h-18h – Services de l’Etat</a:t>
            </a:r>
          </a:p>
        </p:txBody>
      </p:sp>
      <p:sp>
        <p:nvSpPr>
          <p:cNvPr id="44" name="Chevron 67">
            <a:extLst>
              <a:ext uri="{FF2B5EF4-FFF2-40B4-BE49-F238E27FC236}">
                <a16:creationId xmlns:a16="http://schemas.microsoft.com/office/drawing/2014/main" id="{3B8E8838-05A7-409D-8671-DD86A89E4A19}"/>
              </a:ext>
            </a:extLst>
          </p:cNvPr>
          <p:cNvSpPr/>
          <p:nvPr/>
        </p:nvSpPr>
        <p:spPr>
          <a:xfrm>
            <a:off x="3173209" y="3282302"/>
            <a:ext cx="2414929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 procède aux vérifications diplômes et honorabilités des intervenants</a:t>
            </a:r>
            <a:endParaRPr lang="fr-FR" sz="900" kern="0" dirty="0">
              <a:solidFill>
                <a:srgbClr val="FF0000"/>
              </a:solidFill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Chevron 67">
            <a:extLst>
              <a:ext uri="{FF2B5EF4-FFF2-40B4-BE49-F238E27FC236}">
                <a16:creationId xmlns:a16="http://schemas.microsoft.com/office/drawing/2014/main" id="{3B8E8838-05A7-409D-8671-DD86A89E4A19}"/>
              </a:ext>
            </a:extLst>
          </p:cNvPr>
          <p:cNvSpPr/>
          <p:nvPr/>
        </p:nvSpPr>
        <p:spPr>
          <a:xfrm>
            <a:off x="7842687" y="2150437"/>
            <a:ext cx="2519994" cy="577694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J’informe de l’utilisation de démarches simplifiées pour assurer la remontée des offres des structures sportives partenaires</a:t>
            </a:r>
            <a:endParaRPr lang="fr-FR" sz="900" kern="0" dirty="0">
              <a:solidFill>
                <a:srgbClr val="FF0000"/>
              </a:solidFill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Chevron 67">
            <a:extLst>
              <a:ext uri="{FF2B5EF4-FFF2-40B4-BE49-F238E27FC236}">
                <a16:creationId xmlns:a16="http://schemas.microsoft.com/office/drawing/2014/main" id="{3B8E8838-05A7-409D-8671-DD86A89E4A19}"/>
              </a:ext>
            </a:extLst>
          </p:cNvPr>
          <p:cNvSpPr/>
          <p:nvPr/>
        </p:nvSpPr>
        <p:spPr>
          <a:xfrm>
            <a:off x="5579066" y="2149810"/>
            <a:ext cx="2351195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mobilise les structures sportives (associations et loisirs sportifs marchands) et les collectivités</a:t>
            </a:r>
            <a:endParaRPr lang="fr-FR" sz="900" kern="0" dirty="0">
              <a:solidFill>
                <a:srgbClr val="FF0000"/>
              </a:solidFill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Chevron 67">
            <a:extLst>
              <a:ext uri="{FF2B5EF4-FFF2-40B4-BE49-F238E27FC236}">
                <a16:creationId xmlns:a16="http://schemas.microsoft.com/office/drawing/2014/main" id="{3B8E8838-05A7-409D-8671-DD86A89E4A19}"/>
              </a:ext>
            </a:extLst>
          </p:cNvPr>
          <p:cNvSpPr/>
          <p:nvPr/>
        </p:nvSpPr>
        <p:spPr>
          <a:xfrm>
            <a:off x="5348772" y="4533164"/>
            <a:ext cx="2117035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solutionne les difficultés locales et remobilise les acteurs si nécessaire</a:t>
            </a:r>
            <a:endParaRPr lang="fr-FR" sz="900" kern="0" dirty="0">
              <a:solidFill>
                <a:srgbClr val="FF0000"/>
              </a:solidFill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Chevron 72">
            <a:extLst>
              <a:ext uri="{FF2B5EF4-FFF2-40B4-BE49-F238E27FC236}">
                <a16:creationId xmlns:a16="http://schemas.microsoft.com/office/drawing/2014/main" id="{6FD8C2FB-0A51-4281-82AE-053A87707007}"/>
              </a:ext>
            </a:extLst>
          </p:cNvPr>
          <p:cNvSpPr/>
          <p:nvPr/>
        </p:nvSpPr>
        <p:spPr>
          <a:xfrm>
            <a:off x="996608" y="4543074"/>
            <a:ext cx="2506613" cy="576000"/>
          </a:xfrm>
          <a:prstGeom prst="chevron">
            <a:avLst/>
          </a:prstGeom>
          <a:solidFill>
            <a:schemeClr val="accent1">
              <a:lumMod val="10000"/>
              <a:lumOff val="90000"/>
            </a:schemeClr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ea typeface="Verdana" panose="020B0604030504040204" pitchFamily="34" charset="0"/>
                <a:cs typeface="Calibri" panose="020F0502020204030204" pitchFamily="34" charset="0"/>
              </a:rPr>
              <a:t>J’installe le comité de pilotage territorial et assure son pilotage dans la durée</a:t>
            </a:r>
          </a:p>
        </p:txBody>
      </p:sp>
      <p:sp>
        <p:nvSpPr>
          <p:cNvPr id="52" name="Chevron 72">
            <a:extLst>
              <a:ext uri="{FF2B5EF4-FFF2-40B4-BE49-F238E27FC236}">
                <a16:creationId xmlns:a16="http://schemas.microsoft.com/office/drawing/2014/main" id="{6FD8C2FB-0A51-4281-82AE-053A87707007}"/>
              </a:ext>
            </a:extLst>
          </p:cNvPr>
          <p:cNvSpPr/>
          <p:nvPr/>
        </p:nvSpPr>
        <p:spPr>
          <a:xfrm>
            <a:off x="9377071" y="4533164"/>
            <a:ext cx="1842976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ea typeface="Verdana" panose="020B0604030504040204" pitchFamily="34" charset="0"/>
                <a:cs typeface="Calibri" panose="020F0502020204030204" pitchFamily="34" charset="0"/>
              </a:rPr>
              <a:t>Je réunis le comité de pilotage territorial bilan</a:t>
            </a:r>
          </a:p>
        </p:txBody>
      </p:sp>
      <p:sp>
        <p:nvSpPr>
          <p:cNvPr id="53" name="Chevron 72">
            <a:extLst>
              <a:ext uri="{FF2B5EF4-FFF2-40B4-BE49-F238E27FC236}">
                <a16:creationId xmlns:a16="http://schemas.microsoft.com/office/drawing/2014/main" id="{6FD8C2FB-0A51-4281-82AE-053A87707007}"/>
              </a:ext>
            </a:extLst>
          </p:cNvPr>
          <p:cNvSpPr/>
          <p:nvPr/>
        </p:nvSpPr>
        <p:spPr>
          <a:xfrm>
            <a:off x="3322157" y="4533164"/>
            <a:ext cx="2117035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ea typeface="Verdana" panose="020B0604030504040204" pitchFamily="34" charset="0"/>
                <a:cs typeface="Calibri" panose="020F0502020204030204" pitchFamily="34" charset="0"/>
              </a:rPr>
              <a:t>Je mobilise les partenaires </a:t>
            </a:r>
          </a:p>
        </p:txBody>
      </p:sp>
      <p:sp>
        <p:nvSpPr>
          <p:cNvPr id="54" name="Chevron 108">
            <a:extLst>
              <a:ext uri="{FF2B5EF4-FFF2-40B4-BE49-F238E27FC236}">
                <a16:creationId xmlns:a16="http://schemas.microsoft.com/office/drawing/2014/main" id="{969F0522-2B63-424E-9C58-B7217141B091}"/>
              </a:ext>
            </a:extLst>
          </p:cNvPr>
          <p:cNvSpPr/>
          <p:nvPr/>
        </p:nvSpPr>
        <p:spPr>
          <a:xfrm>
            <a:off x="7350456" y="4533164"/>
            <a:ext cx="2122780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Je renseigne les données de pilotage </a:t>
            </a:r>
            <a:r>
              <a:rPr lang="fr-FR" sz="900" kern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du dispositif</a:t>
            </a:r>
            <a:endParaRPr lang="fr-FR" sz="900" kern="0" dirty="0">
              <a:solidFill>
                <a:prstClr val="black"/>
              </a:solidFill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Chevron 67">
            <a:extLst>
              <a:ext uri="{FF2B5EF4-FFF2-40B4-BE49-F238E27FC236}">
                <a16:creationId xmlns:a16="http://schemas.microsoft.com/office/drawing/2014/main" id="{3B8E8838-05A7-409D-8671-DD86A89E4A19}"/>
              </a:ext>
            </a:extLst>
          </p:cNvPr>
          <p:cNvSpPr/>
          <p:nvPr/>
        </p:nvSpPr>
        <p:spPr>
          <a:xfrm>
            <a:off x="5439192" y="3286749"/>
            <a:ext cx="2403495" cy="576000"/>
          </a:xfrm>
          <a:prstGeom prst="chevron">
            <a:avLst/>
          </a:prstGeom>
          <a:solidFill>
            <a:srgbClr val="00C28F"/>
          </a:solidFill>
          <a:ln w="9525" cap="flat" cmpd="sng" algn="ctr">
            <a:solidFill>
              <a:srgbClr val="44546A"/>
            </a:solidFill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 lIns="16561" tIns="47985" rIns="16561" bIns="47985" rtlCol="0" anchor="ctr"/>
          <a:lstStyle/>
          <a:p>
            <a:pPr algn="ctr" defTabSz="685766">
              <a:defRPr/>
            </a:pPr>
            <a:r>
              <a:rPr lang="fr-FR" sz="900" kern="0" dirty="0">
                <a:solidFill>
                  <a:prstClr val="black"/>
                </a:solidFill>
                <a:ea typeface="Verdana" panose="020B0604030504040204" pitchFamily="34" charset="0"/>
                <a:cs typeface="Calibri" panose="020F0502020204030204" pitchFamily="34" charset="0"/>
              </a:rPr>
              <a:t>La DRAJES alloue les moyens aux EPLE volontaires selon les modalités définies en région, en une ou deux fois, par trimestre…</a:t>
            </a:r>
          </a:p>
        </p:txBody>
      </p:sp>
      <p:pic>
        <p:nvPicPr>
          <p:cNvPr id="17" name="Image 16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20937" y="209904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88" y="209904"/>
            <a:ext cx="1033463" cy="74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533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C23F61-A3A9-4F4D-B103-0A3A8CEBC191}" type="slidenum">
              <a:rPr lang="fr-FR" smtClean="0"/>
              <a:t>2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849A8F8-5004-40F8-8095-F5D2B0F0A191}" type="datetime1">
              <a:rPr lang="fr-FR" smtClean="0"/>
              <a:t>09/12/2024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086198" y="5192474"/>
            <a:ext cx="10384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dirty="0">
                <a:solidFill>
                  <a:srgbClr val="0070C0"/>
                </a:solidFill>
              </a:rPr>
              <a:t>Cadre de déploiement commun partagé, ajustable aux échelons</a:t>
            </a:r>
          </a:p>
          <a:p>
            <a:pPr algn="ctr"/>
            <a:r>
              <a:rPr lang="fr-FR" b="1" i="1" dirty="0">
                <a:solidFill>
                  <a:srgbClr val="0070C0"/>
                </a:solidFill>
              </a:rPr>
              <a:t> et réalités des territoires concernés </a:t>
            </a:r>
          </a:p>
        </p:txBody>
      </p:sp>
      <p:graphicFrame>
        <p:nvGraphicFramePr>
          <p:cNvPr id="7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5520008"/>
              </p:ext>
            </p:extLst>
          </p:nvPr>
        </p:nvGraphicFramePr>
        <p:xfrm>
          <a:off x="2231777" y="789851"/>
          <a:ext cx="8093631" cy="4451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537" y="209905"/>
            <a:ext cx="8605825" cy="903227"/>
          </a:xfrm>
        </p:spPr>
        <p:txBody>
          <a:bodyPr/>
          <a:lstStyle/>
          <a:p>
            <a:r>
              <a:rPr lang="fr-FR" sz="2800" dirty="0"/>
              <a:t>Qui fait quoi ?</a:t>
            </a:r>
          </a:p>
        </p:txBody>
      </p:sp>
      <p:pic>
        <p:nvPicPr>
          <p:cNvPr id="10" name="Image 9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20937" y="209904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631488" y="209904"/>
            <a:ext cx="1033463" cy="74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304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C23F61-A3A9-4F4D-B103-0A3A8CEBC191}" type="slidenum">
              <a:rPr lang="fr-FR" smtClean="0"/>
              <a:t>3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849A8F8-5004-40F8-8095-F5D2B0F0A191}" type="datetime1">
              <a:rPr lang="fr-FR" smtClean="0"/>
              <a:t>09/12/2024</a:t>
            </a:fld>
            <a:endParaRPr lang="fr-FR"/>
          </a:p>
        </p:txBody>
      </p:sp>
      <p:sp>
        <p:nvSpPr>
          <p:cNvPr id="6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0441" y="148305"/>
            <a:ext cx="8605825" cy="903227"/>
          </a:xfrm>
        </p:spPr>
        <p:txBody>
          <a:bodyPr/>
          <a:lstStyle/>
          <a:p>
            <a:r>
              <a:rPr lang="fr-FR" sz="2800" dirty="0"/>
              <a:t>Qui fait quoi ?</a:t>
            </a: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 txBox="1">
            <a:spLocks/>
          </p:cNvSpPr>
          <p:nvPr/>
        </p:nvSpPr>
        <p:spPr bwMode="gray">
          <a:xfrm>
            <a:off x="845628" y="1162326"/>
            <a:ext cx="11232819" cy="323935"/>
          </a:xfrm>
          <a:prstGeom prst="rect">
            <a:avLst/>
          </a:prstGeom>
          <a:solidFill>
            <a:srgbClr val="00C28F">
              <a:alpha val="30196"/>
            </a:srgbClr>
          </a:solidFill>
        </p:spPr>
        <p:txBody>
          <a:bodyPr vert="horz" lIns="0" tIns="0" rIns="0" bIns="0" rtlCol="0" anchor="t" anchorCtr="0">
            <a:normAutofit/>
          </a:bodyPr>
          <a:lstStyle>
            <a:lvl1pPr marL="88900" indent="0" algn="l" defTabSz="121917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667"/>
              </a:spcAft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marL="468588" indent="-228594" algn="l" defTabSz="1219170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08582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8576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Arial" panose="020B0604020202020204" pitchFamily="34" charset="0"/>
              <a:buChar char="•"/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6569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9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l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          </a:t>
            </a:r>
            <a:r>
              <a:rPr lang="fr-FR" sz="1600" dirty="0">
                <a:solidFill>
                  <a:schemeClr val="tx1"/>
                </a:solidFill>
              </a:rPr>
              <a:t>Le rôle des services de l’Etat : Rectorat/DRAJES – Académie - DSDEN (SDJES) selon l’organisation territoriale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079501" y="2322525"/>
            <a:ext cx="55880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>
              <a:buNone/>
            </a:pPr>
            <a:r>
              <a:rPr lang="fr-FR" b="1" dirty="0">
                <a:solidFill>
                  <a:srgbClr val="00B050"/>
                </a:solidFill>
              </a:rPr>
              <a:t>Le recteur ou la rectrice de région académique ou mono-académie  </a:t>
            </a:r>
          </a:p>
          <a:p>
            <a:pPr marL="457189" lvl="1" indent="0">
              <a:buNone/>
            </a:pPr>
            <a:endParaRPr lang="fr-FR" sz="1050" b="1" dirty="0">
              <a:solidFill>
                <a:srgbClr val="00B050"/>
              </a:solidFill>
            </a:endParaRPr>
          </a:p>
          <a:p>
            <a:pPr marL="266700" lvl="1" indent="-266700" algn="just">
              <a:buFont typeface="Arial" panose="020B0604020202020204" pitchFamily="34" charset="0"/>
              <a:buChar char="•"/>
            </a:pPr>
            <a:r>
              <a:rPr lang="fr-FR" sz="1200" dirty="0"/>
              <a:t>est responsable du bon déploiement du dispositif dans la région académique. Il peut déléguer cette mission, sous son autorité, au DRAJES.</a:t>
            </a:r>
          </a:p>
          <a:p>
            <a:pPr marL="266700" lvl="1" indent="-266700" algn="just">
              <a:buFont typeface="Arial" panose="020B0604020202020204" pitchFamily="34" charset="0"/>
              <a:buChar char="•"/>
            </a:pPr>
            <a:r>
              <a:rPr lang="fr-FR" sz="1200" dirty="0"/>
              <a:t>installe un comité de pilotage associant les acteurs, qu’il réunit régulièrement. </a:t>
            </a:r>
          </a:p>
          <a:p>
            <a:pPr marL="266700" lvl="1" indent="-266700" algn="just">
              <a:buFont typeface="Arial" panose="020B0604020202020204" pitchFamily="34" charset="0"/>
              <a:buChar char="•"/>
            </a:pPr>
            <a:r>
              <a:rPr lang="fr-FR" sz="1200" dirty="0"/>
              <a:t>organise, avec les recteurs académiques, la mobilisation des services de l’éducation nationale (IA-IPR, DASEN) et Sport (chef de pôle DRAJES, chef du SDJES, CAS), et précise leur rôle dans le dispositif et vis-à-vis des acteurs, sur la base notamment du « qui fait quoi ? ».</a:t>
            </a:r>
          </a:p>
          <a:p>
            <a:pPr marL="266700" lvl="1" indent="-266700" algn="just">
              <a:buFont typeface="Arial" panose="020B0604020202020204" pitchFamily="34" charset="0"/>
              <a:buChar char="•"/>
            </a:pPr>
            <a:r>
              <a:rPr lang="fr-FR" sz="1200" dirty="0"/>
              <a:t>assure le suivi et rend compte des résultats à la direction des sports et à la DGESCO.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7111360" y="2621372"/>
            <a:ext cx="4201693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lvl="1" indent="-180975" algn="just">
              <a:buNone/>
            </a:pPr>
            <a:r>
              <a:rPr lang="fr-FR" b="1" dirty="0">
                <a:solidFill>
                  <a:srgbClr val="00B050"/>
                </a:solidFill>
              </a:rPr>
              <a:t>Le recteur ou la rectrice d’académie </a:t>
            </a:r>
          </a:p>
          <a:p>
            <a:pPr marL="180975" lvl="1" indent="-180975" algn="just">
              <a:buNone/>
            </a:pPr>
            <a:endParaRPr lang="fr-FR" sz="1100" b="1" dirty="0">
              <a:solidFill>
                <a:srgbClr val="00B050"/>
              </a:solidFill>
            </a:endParaRPr>
          </a:p>
          <a:p>
            <a:pPr marL="180975" lvl="1" indent="-180975" algn="just">
              <a:buFont typeface="Arial" panose="020B0604020202020204" pitchFamily="34" charset="0"/>
              <a:buChar char="•"/>
            </a:pPr>
            <a:r>
              <a:rPr lang="fr-FR" sz="1200" dirty="0"/>
              <a:t>mobilise ses services pour assurer la réussite du dispositif, selon l’organisation mise en place par le recteur de région académique.</a:t>
            </a:r>
          </a:p>
          <a:p>
            <a:pPr marL="180975" lvl="1" indent="-180975" algn="just">
              <a:buFont typeface="Arial" panose="020B0604020202020204" pitchFamily="34" charset="0"/>
              <a:buChar char="•"/>
            </a:pPr>
            <a:r>
              <a:rPr lang="fr-FR" sz="1200" dirty="0"/>
              <a:t>transmet au rectorat de région académique et via </a:t>
            </a:r>
            <a:r>
              <a:rPr lang="fr-FR" sz="1200" dirty="0">
                <a:hlinkClick r:id="rId2"/>
              </a:rPr>
              <a:t>2hcollege@sports.gouv.fr</a:t>
            </a:r>
            <a:r>
              <a:rPr lang="fr-FR" sz="1200" dirty="0"/>
              <a:t> la liste finalisée des établissements volontaires avec leur UAI.</a:t>
            </a:r>
          </a:p>
          <a:p>
            <a:pPr marL="180975" lvl="1" indent="-180975" algn="just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180975" lvl="1" indent="-180975" algn="just"/>
            <a:endParaRPr lang="fr-FR" sz="1200" dirty="0"/>
          </a:p>
        </p:txBody>
      </p:sp>
      <p:pic>
        <p:nvPicPr>
          <p:cNvPr id="11" name="Image 1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20937" y="209904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31488" y="209904"/>
            <a:ext cx="1033463" cy="74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79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C23F61-A3A9-4F4D-B103-0A3A8CEBC191}" type="slidenum">
              <a:rPr lang="fr-FR" smtClean="0"/>
              <a:t>4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849A8F8-5004-40F8-8095-F5D2B0F0A191}" type="datetime1">
              <a:rPr lang="fr-FR" smtClean="0"/>
              <a:t>09/12/2024</a:t>
            </a:fld>
            <a:endParaRPr lang="fr-FR"/>
          </a:p>
        </p:txBody>
      </p:sp>
      <p:sp>
        <p:nvSpPr>
          <p:cNvPr id="6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0441" y="148305"/>
            <a:ext cx="8605825" cy="903227"/>
          </a:xfrm>
        </p:spPr>
        <p:txBody>
          <a:bodyPr/>
          <a:lstStyle/>
          <a:p>
            <a:r>
              <a:rPr lang="fr-FR" sz="2800" dirty="0"/>
              <a:t>Qui fait quoi ?</a:t>
            </a: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 txBox="1">
            <a:spLocks/>
          </p:cNvSpPr>
          <p:nvPr/>
        </p:nvSpPr>
        <p:spPr bwMode="gray">
          <a:xfrm>
            <a:off x="845628" y="1162326"/>
            <a:ext cx="11232819" cy="323935"/>
          </a:xfrm>
          <a:prstGeom prst="rect">
            <a:avLst/>
          </a:prstGeom>
          <a:solidFill>
            <a:srgbClr val="00C28F">
              <a:alpha val="30196"/>
            </a:srgbClr>
          </a:solidFill>
        </p:spPr>
        <p:txBody>
          <a:bodyPr vert="horz" lIns="0" tIns="0" rIns="0" bIns="0" rtlCol="0" anchor="t" anchorCtr="0">
            <a:normAutofit/>
          </a:bodyPr>
          <a:lstStyle>
            <a:lvl1pPr marL="88900" indent="0" algn="l" defTabSz="121917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667"/>
              </a:spcAft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marL="468588" indent="-228594" algn="l" defTabSz="1219170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08582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8576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Arial" panose="020B0604020202020204" pitchFamily="34" charset="0"/>
              <a:buChar char="•"/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6569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9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l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          </a:t>
            </a:r>
            <a:r>
              <a:rPr lang="fr-FR" sz="1600" dirty="0">
                <a:solidFill>
                  <a:schemeClr val="tx1"/>
                </a:solidFill>
              </a:rPr>
              <a:t>Le rôle des services de l’Etat : Rectorat/DRAJES – Académie - DSDEN (SDJES) selon l’organisation territoriale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6462037" y="2076880"/>
            <a:ext cx="4564826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lvl="1"/>
            <a:r>
              <a:rPr lang="fr-FR" b="1" dirty="0">
                <a:solidFill>
                  <a:srgbClr val="00B050"/>
                </a:solidFill>
              </a:rPr>
              <a:t>Le/la REFERENT(E) 8h-18h</a:t>
            </a:r>
          </a:p>
          <a:p>
            <a:pPr marL="457189" lvl="1"/>
            <a:endParaRPr lang="fr-FR" sz="1100" b="1" dirty="0">
              <a:solidFill>
                <a:srgbClr val="00B050"/>
              </a:solidFill>
            </a:endParaRPr>
          </a:p>
          <a:p>
            <a:pPr marL="638175" lvl="2" indent="-180975" algn="just">
              <a:buFont typeface="Arial" panose="020B0604020202020204" pitchFamily="34" charset="0"/>
              <a:buChar char="•"/>
            </a:pPr>
            <a:r>
              <a:rPr lang="fr-FR" sz="1200" dirty="0"/>
              <a:t>est en lien direct avec les DRAJES et les établissements comme élément </a:t>
            </a:r>
            <a:r>
              <a:rPr lang="fr-FR" sz="1200" b="1" dirty="0"/>
              <a:t>facilitateur de la construction des partenariats, </a:t>
            </a:r>
            <a:r>
              <a:rPr lang="fr-FR" sz="1200" dirty="0"/>
              <a:t>dans le cadre du fonctionnement général du dispositif 8-18H</a:t>
            </a:r>
            <a:r>
              <a:rPr lang="fr-FR" sz="1200" b="1" dirty="0"/>
              <a:t>.</a:t>
            </a:r>
          </a:p>
          <a:p>
            <a:pPr marL="638175" lvl="2" indent="-180975" algn="just">
              <a:buFont typeface="Arial" panose="020B0604020202020204" pitchFamily="34" charset="0"/>
              <a:buChar char="•"/>
            </a:pPr>
            <a:r>
              <a:rPr lang="fr-FR" sz="1200" dirty="0"/>
              <a:t>assure une expertise auprès du recteur et des parties prenantes.</a:t>
            </a:r>
          </a:p>
          <a:p>
            <a:pPr marL="638175" lvl="2" indent="-180975" algn="just">
              <a:buFont typeface="Arial" panose="020B0604020202020204" pitchFamily="34" charset="0"/>
              <a:buChar char="•"/>
            </a:pPr>
            <a:r>
              <a:rPr lang="fr-FR" sz="1200" dirty="0"/>
              <a:t>conseille et accompagne le DASEN dans la phase opérationnelle et les chefs d’établissement dans la mise en œuvre du dispositif.</a:t>
            </a:r>
          </a:p>
          <a:p>
            <a:pPr marL="638175" lvl="2" indent="-180975" algn="just">
              <a:buFont typeface="Arial" panose="020B0604020202020204" pitchFamily="34" charset="0"/>
              <a:buChar char="•"/>
            </a:pPr>
            <a:r>
              <a:rPr lang="fr-FR" sz="1200" dirty="0"/>
              <a:t>a un </a:t>
            </a:r>
            <a:r>
              <a:rPr lang="fr-FR" sz="1200" b="1" dirty="0"/>
              <a:t>regard professionnel déterminant pour s’assurer que le public cible soit atteint</a:t>
            </a:r>
            <a:r>
              <a:rPr lang="fr-FR" sz="1200" dirty="0"/>
              <a:t>. Il doit ainsi pouvoir faire un lien avec les équipes éducatives afin de les amener à identifier au sein des collèges les jeunes les plus éloignés de la pratique sportive qui sont la cible du dispositif.</a:t>
            </a:r>
          </a:p>
          <a:p>
            <a:pPr marL="628650" lvl="2" indent="-171450" algn="just">
              <a:buFont typeface="Arial" panose="020B0604020202020204" pitchFamily="34" charset="0"/>
              <a:buChar char="•"/>
            </a:pPr>
            <a:endParaRPr lang="fr-FR" sz="1200" dirty="0"/>
          </a:p>
        </p:txBody>
      </p:sp>
      <p:sp>
        <p:nvSpPr>
          <p:cNvPr id="2" name="Rectangle 1"/>
          <p:cNvSpPr/>
          <p:nvPr/>
        </p:nvSpPr>
        <p:spPr>
          <a:xfrm>
            <a:off x="429536" y="3007327"/>
            <a:ext cx="6032501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189" lvl="1" indent="0" algn="just">
              <a:buNone/>
            </a:pPr>
            <a:r>
              <a:rPr lang="fr-FR" b="1" dirty="0">
                <a:solidFill>
                  <a:srgbClr val="00B050"/>
                </a:solidFill>
              </a:rPr>
              <a:t>Le/la DRAJES</a:t>
            </a:r>
          </a:p>
          <a:p>
            <a:pPr marL="457189" lvl="1" indent="0" algn="just">
              <a:buNone/>
            </a:pPr>
            <a:endParaRPr lang="fr-FR" sz="1100" b="1" dirty="0">
              <a:solidFill>
                <a:srgbClr val="00B050"/>
              </a:solidFill>
            </a:endParaRPr>
          </a:p>
          <a:p>
            <a:pPr marL="714375" lvl="1" indent="-266700" algn="just">
              <a:buFont typeface="Arial" panose="020B0604020202020204" pitchFamily="34" charset="0"/>
              <a:buChar char="•"/>
            </a:pPr>
            <a:r>
              <a:rPr lang="fr-FR" sz="1200" dirty="0"/>
              <a:t>assure le pilotage du dispositif, sous l’autorité du recteur de région académique, en lien avec l’IA-IPR,</a:t>
            </a:r>
            <a:endParaRPr lang="fr-FR" sz="1200" dirty="0">
              <a:solidFill>
                <a:srgbClr val="FF0000"/>
              </a:solidFill>
            </a:endParaRPr>
          </a:p>
          <a:p>
            <a:pPr marL="714375" lvl="1" indent="-266700" algn="just">
              <a:buFont typeface="Arial" panose="020B0604020202020204" pitchFamily="34" charset="0"/>
              <a:buChar char="•"/>
            </a:pPr>
            <a:r>
              <a:rPr lang="fr-FR" sz="1200" dirty="0"/>
              <a:t>alloue la dotation financière (calculée sur le nombre d’élèves par collège) selon lune temporalité définie localement ( trimestrielle, en un ou deux versements….), en lien avec les SDJES,</a:t>
            </a:r>
          </a:p>
          <a:p>
            <a:pPr marL="714375" lvl="1" indent="-266700" algn="just">
              <a:buFont typeface="Arial" panose="020B0604020202020204" pitchFamily="34" charset="0"/>
              <a:buChar char="•"/>
            </a:pPr>
            <a:endParaRPr lang="fr-FR" sz="1200" dirty="0">
              <a:solidFill>
                <a:srgbClr val="FF0000"/>
              </a:solidFill>
            </a:endParaRPr>
          </a:p>
        </p:txBody>
      </p:sp>
      <p:pic>
        <p:nvPicPr>
          <p:cNvPr id="11" name="Image 1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20937" y="209904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31488" y="209904"/>
            <a:ext cx="1033463" cy="74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884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C23F61-A3A9-4F4D-B103-0A3A8CEBC191}" type="slidenum">
              <a:rPr lang="fr-FR" smtClean="0"/>
              <a:t>5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849A8F8-5004-40F8-8095-F5D2B0F0A191}" type="datetime1">
              <a:rPr lang="fr-FR" smtClean="0"/>
              <a:t>09/12/2024</a:t>
            </a:fld>
            <a:endParaRPr lang="fr-FR"/>
          </a:p>
        </p:txBody>
      </p:sp>
      <p:sp>
        <p:nvSpPr>
          <p:cNvPr id="6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537" y="209905"/>
            <a:ext cx="8605825" cy="903227"/>
          </a:xfrm>
        </p:spPr>
        <p:txBody>
          <a:bodyPr/>
          <a:lstStyle/>
          <a:p>
            <a:r>
              <a:rPr lang="fr-FR" sz="2800" dirty="0"/>
              <a:t>Qui fait quoi ?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89260" y="1836429"/>
            <a:ext cx="439233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lvl="1" indent="0">
              <a:buNone/>
            </a:pPr>
            <a:r>
              <a:rPr lang="fr-FR" b="1" dirty="0">
                <a:solidFill>
                  <a:srgbClr val="00B050"/>
                </a:solidFill>
              </a:rPr>
              <a:t>Le/la DASEN</a:t>
            </a:r>
          </a:p>
          <a:p>
            <a:pPr marL="457189" lvl="1" indent="0" algn="just">
              <a:buNone/>
            </a:pPr>
            <a:endParaRPr lang="fr-FR" b="1" dirty="0">
              <a:solidFill>
                <a:srgbClr val="00B050"/>
              </a:solidFill>
            </a:endParaRP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fr-FR" sz="1200" dirty="0"/>
              <a:t>installe, au besoin, le comité de pilotage départemental avec le binôme SDJES/IA-IPR. Cette instance peut être le Groupe d’appui départemental (GAD) ou toute autre instance </a:t>
            </a:r>
            <a:r>
              <a:rPr lang="fr-FR" sz="1200" i="1" dirty="0"/>
              <a:t>ad hoc</a:t>
            </a:r>
            <a:r>
              <a:rPr lang="fr-FR" sz="1200" dirty="0"/>
              <a:t>.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fr-FR" sz="1200" dirty="0"/>
              <a:t>favorise les relations entre les chefs d’établissement et les structures sportives partenaires à l'échelle des bassins et des départements. Il ou elle peut déléguer cette mission au SDJES.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fr-FR" sz="1200" dirty="0"/>
              <a:t>invite les élus locaux à mobiliser leurs moyens (équipement, transport) en appui du déploiement et à s’engager pour ceux volontaires dans la définition d’un plan local sportif</a:t>
            </a:r>
            <a:r>
              <a:rPr lang="fr-FR" sz="1200" b="1" dirty="0"/>
              <a:t> </a:t>
            </a:r>
            <a:r>
              <a:rPr lang="fr-FR" sz="1200" dirty="0">
                <a:hlinkClick r:id="rId2"/>
              </a:rPr>
              <a:t>code du sport L. 113-4 </a:t>
            </a:r>
            <a:r>
              <a:rPr lang="fr-FR" sz="1200" dirty="0"/>
              <a:t>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fr-FR" sz="1200" dirty="0"/>
          </a:p>
          <a:p>
            <a:endParaRPr lang="fr-FR" sz="1200" dirty="0"/>
          </a:p>
        </p:txBody>
      </p:sp>
      <p:sp>
        <p:nvSpPr>
          <p:cNvPr id="7" name="ZoneTexte 6"/>
          <p:cNvSpPr txBox="1"/>
          <p:nvPr/>
        </p:nvSpPr>
        <p:spPr>
          <a:xfrm>
            <a:off x="5063457" y="1878140"/>
            <a:ext cx="62495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b="1" dirty="0">
                <a:solidFill>
                  <a:srgbClr val="00B050"/>
                </a:solidFill>
              </a:rPr>
              <a:t>Le SDJES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fr-FR" sz="1200" b="1" dirty="0">
              <a:solidFill>
                <a:srgbClr val="00B050"/>
              </a:solidFill>
            </a:endParaRP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fr-FR" sz="1200" dirty="0"/>
              <a:t>fait la promotion de l’outil de cartographie qui permet de visualiser la liste des collèges volontaires de son territoire avec les structures éligibles au dispositif.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fr-FR" sz="1200" dirty="0"/>
              <a:t>recense les offres des structures sportives (associations, comités départementaux, loisirs sportifs marchands) et des éducateurs sportifs, en lien avec les services des sports des collectivités et/ou les comités départementaux et/ou le CDOS. 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fr-FR" sz="1200" dirty="0"/>
              <a:t>Sous l’autorité du DASEN et en lien avec les IA – IPR, il organise l’intermédiation entre l’offre et la demande. 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fr-FR" sz="1200" dirty="0"/>
              <a:t>vérifie le respect de la réglementation EAPS des organisateurs (structures sportives) et la conformité des conventions « 2HSC » .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fr-FR" sz="1200" dirty="0"/>
              <a:t>vérifie l’honorabilité des intervenants sportifs professionnels ou bénévoles (extrait B2 du casier judiciaire et FIJAISV).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fr-FR" sz="1200" dirty="0"/>
              <a:t>contrôle les cartes professionnelles de l’encadrement. </a:t>
            </a:r>
          </a:p>
        </p:txBody>
      </p:sp>
      <p:sp>
        <p:nvSpPr>
          <p:cNvPr id="9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 txBox="1">
            <a:spLocks/>
          </p:cNvSpPr>
          <p:nvPr/>
        </p:nvSpPr>
        <p:spPr bwMode="gray">
          <a:xfrm>
            <a:off x="845628" y="1162326"/>
            <a:ext cx="11232819" cy="323935"/>
          </a:xfrm>
          <a:prstGeom prst="rect">
            <a:avLst/>
          </a:prstGeom>
          <a:solidFill>
            <a:srgbClr val="00C28F">
              <a:alpha val="30196"/>
            </a:srgbClr>
          </a:solidFill>
        </p:spPr>
        <p:txBody>
          <a:bodyPr vert="horz" lIns="0" tIns="0" rIns="0" bIns="0" rtlCol="0" anchor="t" anchorCtr="0">
            <a:normAutofit/>
          </a:bodyPr>
          <a:lstStyle>
            <a:lvl1pPr marL="88900" indent="0" algn="l" defTabSz="121917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667"/>
              </a:spcAft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marL="468588" indent="-228594" algn="l" defTabSz="1219170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08582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8576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Arial" panose="020B0604020202020204" pitchFamily="34" charset="0"/>
              <a:buChar char="•"/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6569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9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l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          </a:t>
            </a:r>
            <a:r>
              <a:rPr lang="fr-FR" sz="1600" dirty="0">
                <a:solidFill>
                  <a:schemeClr val="tx1"/>
                </a:solidFill>
              </a:rPr>
              <a:t>Le rôle des services de l’Etat : Rectorat/DRAJES – Académie - DSDEN (SDJES) selon l’organisation territoriale</a:t>
            </a:r>
          </a:p>
        </p:txBody>
      </p:sp>
      <p:pic>
        <p:nvPicPr>
          <p:cNvPr id="10" name="Image 9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20937" y="209904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Image 1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20937" y="184193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31488" y="209904"/>
            <a:ext cx="1033463" cy="74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946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C23F61-A3A9-4F4D-B103-0A3A8CEBC191}" type="slidenum">
              <a:rPr lang="fr-FR" smtClean="0"/>
              <a:t>6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849A8F8-5004-40F8-8095-F5D2B0F0A191}" type="datetime1">
              <a:rPr lang="fr-FR" smtClean="0"/>
              <a:t>09/12/2024</a:t>
            </a:fld>
            <a:endParaRPr lang="fr-FR"/>
          </a:p>
        </p:txBody>
      </p:sp>
      <p:sp>
        <p:nvSpPr>
          <p:cNvPr id="6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537" y="232257"/>
            <a:ext cx="8605825" cy="903227"/>
          </a:xfrm>
        </p:spPr>
        <p:txBody>
          <a:bodyPr/>
          <a:lstStyle/>
          <a:p>
            <a:r>
              <a:rPr lang="fr-FR" sz="2800" dirty="0"/>
              <a:t>Qui fait quoi ?</a:t>
            </a: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 txBox="1">
            <a:spLocks/>
          </p:cNvSpPr>
          <p:nvPr/>
        </p:nvSpPr>
        <p:spPr bwMode="gray">
          <a:xfrm>
            <a:off x="1120135" y="1181001"/>
            <a:ext cx="11071866" cy="323935"/>
          </a:xfrm>
          <a:prstGeom prst="rect">
            <a:avLst/>
          </a:prstGeom>
          <a:solidFill>
            <a:srgbClr val="00C28F">
              <a:alpha val="30196"/>
            </a:srgbClr>
          </a:solidFill>
        </p:spPr>
        <p:txBody>
          <a:bodyPr vert="horz" lIns="0" tIns="0" rIns="0" bIns="0" rtlCol="0" anchor="t" anchorCtr="0">
            <a:normAutofit/>
          </a:bodyPr>
          <a:lstStyle>
            <a:lvl1pPr marL="88900" indent="0" algn="l" defTabSz="121917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667"/>
              </a:spcAft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marL="468588" indent="-228594" algn="l" defTabSz="1219170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08582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8576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Arial" panose="020B0604020202020204" pitchFamily="34" charset="0"/>
              <a:buChar char="•"/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6569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9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l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>
                <a:solidFill>
                  <a:schemeClr val="tx1"/>
                </a:solidFill>
              </a:rPr>
              <a:t>   Le chef ou la cheffe d’établissement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120135" y="2060693"/>
            <a:ext cx="4050521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3742" indent="-380981"/>
            <a:r>
              <a:rPr lang="fr-FR" sz="1200" b="1" dirty="0"/>
              <a:t>recense :</a:t>
            </a:r>
          </a:p>
          <a:p>
            <a:pPr marL="503742" indent="-380981" algn="just">
              <a:buFont typeface="Arial" panose="020B0604020202020204" pitchFamily="34" charset="0"/>
              <a:buChar char="•"/>
            </a:pPr>
            <a:r>
              <a:rPr lang="fr-FR" sz="1200" dirty="0"/>
              <a:t>les « créneaux 2HSC »  dans  les emplois du temps 8h-18h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/>
              <a:t>ses équipements et autres espaces mobilisables (parcs, jardins, places) en proximité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503742" indent="-380981" algn="just"/>
            <a:r>
              <a:rPr lang="fr-FR" sz="1200" b="1" dirty="0"/>
              <a:t>organise :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/>
              <a:t>la coordination du dispositif au sein de l’établissement en désignant le cas échéant un coordonnateur référent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/>
              <a:t>le repérage du public cible avec l’appui de la communauté scolaire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/>
              <a:t>la complémentarité du dispositif avec projet EPS/APS et la mobilisation du Comité d’éducation à la santé et à la citoyenneté CESCE.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endParaRPr lang="fr-FR" sz="1200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6095449" y="2060693"/>
            <a:ext cx="4863496" cy="4360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3742" indent="-380981">
              <a:spcBef>
                <a:spcPts val="1600"/>
              </a:spcBef>
            </a:pPr>
            <a:r>
              <a:rPr lang="fr-FR" sz="1200" b="1" dirty="0"/>
              <a:t>informe : 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/>
              <a:t>les élèves et leur famille sur le dispositif et le caractère innovant de l’offre d’APS proposée, en luttant contre l’autocensure à la pratique 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/>
              <a:t>la communauté scolaire via le CA EPLE du projet « 2HSC »</a:t>
            </a:r>
          </a:p>
          <a:p>
            <a:pPr marL="122761">
              <a:spcBef>
                <a:spcPts val="1600"/>
              </a:spcBef>
            </a:pPr>
            <a:r>
              <a:rPr lang="fr-FR" sz="1200" b="1" dirty="0"/>
              <a:t>s’engage </a:t>
            </a:r>
            <a:r>
              <a:rPr lang="fr-FR" sz="1200" dirty="0"/>
              <a:t>: 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/>
              <a:t>en signant la convention «  2HSC » avec les structures sportives et les collectivités locales éventuellement, en lien avec son conseil d’administration 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/>
              <a:t>le cas échéant, à transmettre aux services académiques la demande de cumul de rémunération de professeurs d’EPS, embauchés par un club sportif en dehors de ses heures de service (EPS et AS)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/>
              <a:t>à faire remonter en janvier et juin données nécessaires au pilotage (nombre de jeunes bénéficiaires)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/>
              <a:t>à rembourser les forfaits d’intervention des clubs partenaires sur présentation de facture.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/>
              <a:t>à justifier de l’engagement des crédits et du retour des indicateurs de suivi.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endParaRPr lang="fr-FR" sz="1200" b="1" dirty="0"/>
          </a:p>
          <a:p>
            <a:pPr marL="503742" lvl="1" indent="-380981">
              <a:buFont typeface="Arial" panose="020B0604020202020204" pitchFamily="34" charset="0"/>
              <a:buChar char="•"/>
            </a:pPr>
            <a:endParaRPr lang="fr-FR" sz="1200" b="1" dirty="0"/>
          </a:p>
        </p:txBody>
      </p:sp>
      <p:pic>
        <p:nvPicPr>
          <p:cNvPr id="13" name="Image 1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20937" y="209904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Image 1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34335" y="221080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Image 1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47733" y="209904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88" y="209904"/>
            <a:ext cx="1033463" cy="74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36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C23F61-A3A9-4F4D-B103-0A3A8CEBC191}" type="slidenum">
              <a:rPr lang="fr-FR" smtClean="0"/>
              <a:t>7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849A8F8-5004-40F8-8095-F5D2B0F0A191}" type="datetime1">
              <a:rPr lang="fr-FR" smtClean="0"/>
              <a:t>09/12/2024</a:t>
            </a:fld>
            <a:endParaRPr lang="fr-FR"/>
          </a:p>
        </p:txBody>
      </p:sp>
      <p:sp>
        <p:nvSpPr>
          <p:cNvPr id="6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537" y="187315"/>
            <a:ext cx="8605825" cy="903227"/>
          </a:xfrm>
        </p:spPr>
        <p:txBody>
          <a:bodyPr/>
          <a:lstStyle/>
          <a:p>
            <a:r>
              <a:rPr lang="fr-FR" sz="2800" dirty="0"/>
              <a:t>Qui fait quoi ?</a:t>
            </a: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 txBox="1">
            <a:spLocks/>
          </p:cNvSpPr>
          <p:nvPr/>
        </p:nvSpPr>
        <p:spPr bwMode="gray">
          <a:xfrm>
            <a:off x="812100" y="1221277"/>
            <a:ext cx="11232819" cy="323935"/>
          </a:xfrm>
          <a:prstGeom prst="rect">
            <a:avLst/>
          </a:prstGeom>
          <a:solidFill>
            <a:srgbClr val="00C28F">
              <a:alpha val="30196"/>
            </a:srgbClr>
          </a:solidFill>
        </p:spPr>
        <p:txBody>
          <a:bodyPr vert="horz" lIns="0" tIns="0" rIns="0" bIns="0" rtlCol="0" anchor="t" anchorCtr="0">
            <a:normAutofit/>
          </a:bodyPr>
          <a:lstStyle>
            <a:lvl1pPr marL="88900" indent="0" algn="l" defTabSz="121917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667"/>
              </a:spcAft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marL="468588" indent="-228594" algn="l" defTabSz="1219170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08582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8576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Arial" panose="020B0604020202020204" pitchFamily="34" charset="0"/>
              <a:buChar char="•"/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6569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9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l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           </a:t>
            </a:r>
            <a:r>
              <a:rPr lang="fr-FR" sz="1600" dirty="0">
                <a:solidFill>
                  <a:schemeClr val="tx1"/>
                </a:solidFill>
              </a:rPr>
              <a:t>Le rôle du mouvement fédéral et sportif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996065" y="2129711"/>
            <a:ext cx="527773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lvl="1" indent="0" algn="just">
              <a:buNone/>
            </a:pPr>
            <a:r>
              <a:rPr lang="fr-FR" b="1" dirty="0">
                <a:solidFill>
                  <a:srgbClr val="00B050"/>
                </a:solidFill>
              </a:rPr>
              <a:t>La fédération sportive</a:t>
            </a:r>
          </a:p>
          <a:p>
            <a:pPr marL="503742" lvl="1" indent="-380981" algn="just"/>
            <a:endParaRPr lang="fr-FR" sz="1200" b="1" dirty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/>
              <a:t>désigne un référent national auprès de la direction des sports.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/>
              <a:t>identifie et formalise une offre « 2HSC », adaptée aux objectifs et au public cible du dispositif.</a:t>
            </a:r>
          </a:p>
          <a:p>
            <a:pPr marL="122761" lvl="1" algn="just"/>
            <a:endParaRPr lang="fr-FR" sz="1200" dirty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/>
              <a:t>organise la promotion du dispositif auprès de son réseau fédéral et promeut son offre (ingénierie de formation, production de ressources, communication…).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/>
              <a:t>inscrit, en lien avec l’ANS, son offre dans le pilier éducatif de son PSF.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/>
              <a:t>suit et évalue son implication et celle de son réseau fédéral.</a:t>
            </a:r>
          </a:p>
          <a:p>
            <a:pPr lvl="1" algn="just"/>
            <a:endParaRPr lang="fr-FR" sz="1200" dirty="0">
              <a:solidFill>
                <a:srgbClr val="0070C0"/>
              </a:solidFill>
            </a:endParaRPr>
          </a:p>
          <a:p>
            <a:endParaRPr lang="fr-FR" sz="1200" dirty="0"/>
          </a:p>
        </p:txBody>
      </p:sp>
      <p:sp>
        <p:nvSpPr>
          <p:cNvPr id="7" name="ZoneTexte 6"/>
          <p:cNvSpPr txBox="1"/>
          <p:nvPr/>
        </p:nvSpPr>
        <p:spPr>
          <a:xfrm>
            <a:off x="6273800" y="2129711"/>
            <a:ext cx="484909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b="1" dirty="0">
                <a:solidFill>
                  <a:srgbClr val="00B050"/>
                </a:solidFill>
              </a:rPr>
              <a:t>Le CNOSF et son réseau CROS/CDOS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fr-FR" sz="1200" b="1" dirty="0">
              <a:solidFill>
                <a:srgbClr val="00B050"/>
              </a:solidFill>
            </a:endParaRP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/>
              <a:t>contribue en lien avec les services de l’État à la promotion du dispositif auprès de son réseau territorial et des fédérations sportives</a:t>
            </a:r>
          </a:p>
          <a:p>
            <a:endParaRPr lang="fr-FR" sz="1200" dirty="0"/>
          </a:p>
        </p:txBody>
      </p:sp>
      <p:sp>
        <p:nvSpPr>
          <p:cNvPr id="8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 txBox="1">
            <a:spLocks/>
          </p:cNvSpPr>
          <p:nvPr/>
        </p:nvSpPr>
        <p:spPr>
          <a:xfrm>
            <a:off x="1792537" y="209905"/>
            <a:ext cx="8605825" cy="903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9050" indent="0"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tabLst/>
              <a:defRPr sz="3000" b="1" kern="1200" cap="all" baseline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/>
              <a:t>Qui fait quoi ?</a:t>
            </a:r>
          </a:p>
        </p:txBody>
      </p:sp>
      <p:pic>
        <p:nvPicPr>
          <p:cNvPr id="11" name="Image 1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20937" y="209904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88" y="209904"/>
            <a:ext cx="1033463" cy="74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174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C23F61-A3A9-4F4D-B103-0A3A8CEBC191}" type="slidenum">
              <a:rPr lang="fr-FR" smtClean="0"/>
              <a:t>8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849A8F8-5004-40F8-8095-F5D2B0F0A191}" type="datetime1">
              <a:rPr lang="fr-FR" smtClean="0"/>
              <a:t>09/12/2024</a:t>
            </a:fld>
            <a:endParaRPr lang="fr-FR" dirty="0"/>
          </a:p>
        </p:txBody>
      </p:sp>
      <p:sp>
        <p:nvSpPr>
          <p:cNvPr id="6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537" y="229026"/>
            <a:ext cx="8605825" cy="903227"/>
          </a:xfrm>
        </p:spPr>
        <p:txBody>
          <a:bodyPr/>
          <a:lstStyle/>
          <a:p>
            <a:r>
              <a:rPr lang="fr-FR" sz="2800" dirty="0"/>
              <a:t>Qui fait quoi ?</a:t>
            </a: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 txBox="1">
            <a:spLocks/>
          </p:cNvSpPr>
          <p:nvPr/>
        </p:nvSpPr>
        <p:spPr bwMode="gray">
          <a:xfrm>
            <a:off x="1201266" y="1172977"/>
            <a:ext cx="10602807" cy="323935"/>
          </a:xfrm>
          <a:prstGeom prst="rect">
            <a:avLst/>
          </a:prstGeom>
          <a:solidFill>
            <a:srgbClr val="00C28F">
              <a:alpha val="30196"/>
            </a:srgbClr>
          </a:solidFill>
        </p:spPr>
        <p:txBody>
          <a:bodyPr vert="horz" lIns="0" tIns="0" rIns="0" bIns="0" rtlCol="0" anchor="t" anchorCtr="0">
            <a:normAutofit/>
          </a:bodyPr>
          <a:lstStyle>
            <a:lvl1pPr marL="88900" indent="0" algn="l" defTabSz="121917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667"/>
              </a:spcAft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marL="468588" indent="-228594" algn="l" defTabSz="1219170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08582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8576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Arial" panose="020B0604020202020204" pitchFamily="34" charset="0"/>
              <a:buChar char="•"/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6569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9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l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>
                <a:solidFill>
                  <a:schemeClr val="tx1"/>
                </a:solidFill>
              </a:rPr>
              <a:t>   Organisateurs de l’offre : club sportif / comité départemental / Loisirs sportifs marchands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37886" y="1956132"/>
            <a:ext cx="535756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lvl="1" indent="0">
              <a:buNone/>
            </a:pPr>
            <a:r>
              <a:rPr lang="fr-FR" b="1" dirty="0">
                <a:solidFill>
                  <a:srgbClr val="00B050"/>
                </a:solidFill>
              </a:rPr>
              <a:t>L’organisateur de l’offre</a:t>
            </a:r>
          </a:p>
          <a:p>
            <a:pPr marL="503742" lvl="1" indent="-380981"/>
            <a:endParaRPr lang="fr-FR" sz="1200" b="1" dirty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/>
              <a:t>identifie son offre, ses moyens matériels et ses ressources humaines disponibles pour se mobiliser.</a:t>
            </a:r>
          </a:p>
          <a:p>
            <a:pPr marL="122761" lvl="1" algn="just"/>
            <a:endParaRPr lang="fr-FR" sz="1200" dirty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/>
              <a:t>présente au SDJES son offre « 2HSC », pour un ou plusieurs établissements EPLE, avec l’appui du CDOS ou de la structure fédérale territoriale. 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503742" indent="-380981" algn="just"/>
            <a:r>
              <a:rPr lang="fr-FR" sz="1200" dirty="0"/>
              <a:t>	Cette offre doit être adaptée aux objectifs du dispositif (</a:t>
            </a:r>
            <a:r>
              <a:rPr lang="fr-FR" sz="1200" dirty="0" err="1"/>
              <a:t>ludo</a:t>
            </a:r>
            <a:r>
              <a:rPr lang="fr-FR" sz="1200" dirty="0"/>
              <a:t>-sportive) et aux caractéristiques des publics jeunes (prenant en compte les attentes des publics notamment ceux à besoins particuliers). Pour ce faire une fiche générique sur les divers publics et leurs freins d’accès à la pratique se trouve dans le KIT ressources à son intention.</a:t>
            </a:r>
          </a:p>
          <a:p>
            <a:pPr marL="503742" indent="-380981" algn="just"/>
            <a:endParaRPr lang="fr-FR" sz="1200" dirty="0"/>
          </a:p>
          <a:p>
            <a:pPr marL="503742" indent="-380981" algn="just">
              <a:buFont typeface="Arial" panose="020B0604020202020204" pitchFamily="34" charset="0"/>
              <a:buChar char="•"/>
            </a:pPr>
            <a:r>
              <a:rPr lang="fr-FR" sz="1200" dirty="0"/>
              <a:t>respecte la réglementation du code du sport relative au EAPS (Assurance RC, qualification, honorabilité et déclaration des éducateurs sportifs, honorabilité des bénévoles).</a:t>
            </a:r>
          </a:p>
          <a:p>
            <a:pPr marL="449263" lvl="1" algn="just"/>
            <a:endParaRPr lang="fr-FR" sz="1200" dirty="0"/>
          </a:p>
          <a:p>
            <a:pPr marL="715963" lvl="1" indent="-266700" algn="just">
              <a:buFontTx/>
              <a:buChar char="-"/>
            </a:pPr>
            <a:endParaRPr lang="fr-FR" sz="1200" dirty="0"/>
          </a:p>
          <a:p>
            <a:pPr marL="715963" lvl="1" indent="-266700" algn="just">
              <a:buFont typeface="Arial" panose="020B0604020202020204" pitchFamily="34" charset="0"/>
              <a:buChar char="•"/>
            </a:pPr>
            <a:endParaRPr lang="fr-FR" sz="1200" dirty="0"/>
          </a:p>
        </p:txBody>
      </p:sp>
      <p:sp>
        <p:nvSpPr>
          <p:cNvPr id="7" name="ZoneTexte 6"/>
          <p:cNvSpPr txBox="1"/>
          <p:nvPr/>
        </p:nvSpPr>
        <p:spPr>
          <a:xfrm>
            <a:off x="6284275" y="2037051"/>
            <a:ext cx="467868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0" lvl="1" indent="-171450">
              <a:buFont typeface="Arial" panose="020B0604020202020204" pitchFamily="34" charset="0"/>
              <a:buChar char="•"/>
            </a:pPr>
            <a:endParaRPr lang="fr-FR" sz="1200" b="1" dirty="0">
              <a:solidFill>
                <a:srgbClr val="00B050"/>
              </a:solidFill>
            </a:endParaRP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/>
              <a:t>précise, le cas échéant, la formation complémentaire de l’encadrement dans sa structure.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/>
              <a:t>signe la convention « 2HSC » proposée (activités, intervenants).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/>
              <a:t>recueille les autorisations parentales signées          (transmises par l’établissement aux élèves).</a:t>
            </a:r>
          </a:p>
          <a:p>
            <a:pPr marL="122761" lvl="1" algn="just"/>
            <a:endParaRPr lang="fr-FR" sz="1200" dirty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/>
              <a:t>demande au collège le remboursement de ses séances  via une facture</a:t>
            </a:r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503742" lvl="1" indent="-380981" algn="just">
              <a:buFont typeface="Arial" panose="020B0604020202020204" pitchFamily="34" charset="0"/>
              <a:buChar char="•"/>
            </a:pPr>
            <a:r>
              <a:rPr lang="fr-FR" sz="1200" dirty="0"/>
              <a:t>transmet au collège les données permettant de faire l’évaluation du dispositif.</a:t>
            </a:r>
          </a:p>
          <a:p>
            <a:pPr marL="122761" lvl="1" algn="just"/>
            <a:r>
              <a:rPr lang="fr-FR" sz="1200" b="1" dirty="0"/>
              <a:t>         </a:t>
            </a:r>
            <a:endParaRPr lang="fr-FR" sz="1200" dirty="0"/>
          </a:p>
        </p:txBody>
      </p:sp>
      <p:pic>
        <p:nvPicPr>
          <p:cNvPr id="9" name="Image 8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20937" y="209904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88" y="209904"/>
            <a:ext cx="1033463" cy="74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356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2C23F61-A3A9-4F4D-B103-0A3A8CEBC191}" type="slidenum">
              <a:rPr lang="fr-FR" smtClean="0"/>
              <a:t>9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849A8F8-5004-40F8-8095-F5D2B0F0A191}" type="datetime1">
              <a:rPr lang="fr-FR" smtClean="0"/>
              <a:t>09/12/2024</a:t>
            </a:fld>
            <a:endParaRPr lang="fr-FR"/>
          </a:p>
        </p:txBody>
      </p:sp>
      <p:sp>
        <p:nvSpPr>
          <p:cNvPr id="6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5652" y="270960"/>
            <a:ext cx="8605825" cy="903227"/>
          </a:xfrm>
        </p:spPr>
        <p:txBody>
          <a:bodyPr/>
          <a:lstStyle/>
          <a:p>
            <a:r>
              <a:rPr lang="fr-FR" dirty="0"/>
              <a:t>       </a:t>
            </a:r>
            <a:r>
              <a:rPr lang="fr-FR" sz="2800" dirty="0"/>
              <a:t>Qui fait quoi ?</a:t>
            </a:r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0AB48ED5-418C-F640-8AB7-E75C104C25CB}"/>
              </a:ext>
            </a:extLst>
          </p:cNvPr>
          <p:cNvSpPr txBox="1">
            <a:spLocks/>
          </p:cNvSpPr>
          <p:nvPr/>
        </p:nvSpPr>
        <p:spPr bwMode="gray">
          <a:xfrm>
            <a:off x="1117584" y="1192148"/>
            <a:ext cx="10547367" cy="323935"/>
          </a:xfrm>
          <a:prstGeom prst="rect">
            <a:avLst/>
          </a:prstGeom>
          <a:solidFill>
            <a:srgbClr val="00C28F">
              <a:alpha val="30196"/>
            </a:srgbClr>
          </a:solidFill>
        </p:spPr>
        <p:txBody>
          <a:bodyPr vert="horz" lIns="0" tIns="0" rIns="0" bIns="0" rtlCol="0" anchor="t" anchorCtr="0">
            <a:normAutofit/>
          </a:bodyPr>
          <a:lstStyle>
            <a:lvl1pPr marL="88900" indent="0" algn="l" defTabSz="121917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667"/>
              </a:spcAft>
              <a:buClr>
                <a:schemeClr val="accent2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tabLst/>
              <a:defRPr lang="fr-FR" sz="1400" b="0" kern="1200" cap="none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marL="468588" indent="-228594" algn="l" defTabSz="1219170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08582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8576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Arial" panose="020B0604020202020204" pitchFamily="34" charset="0"/>
              <a:buChar char="•"/>
              <a:defRPr sz="10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36569" indent="-228594" algn="l" defTabSz="1219170" rtl="0" eaLnBrk="1" latinLnBrk="0" hangingPunct="1">
              <a:lnSpc>
                <a:spcPct val="100000"/>
              </a:lnSpc>
              <a:spcBef>
                <a:spcPts val="133"/>
              </a:spcBef>
              <a:spcAft>
                <a:spcPts val="133"/>
              </a:spcAft>
              <a:buSzPct val="100000"/>
              <a:buFont typeface="Wingdings" pitchFamily="2" charset="2"/>
              <a:buChar char="§"/>
              <a:defRPr sz="9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l" defTabSz="1219170" rtl="0" eaLnBrk="1" latinLnBrk="0" hangingPunct="1">
              <a:spcBef>
                <a:spcPct val="20000"/>
              </a:spcBef>
              <a:buFont typeface="Arial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>
                <a:solidFill>
                  <a:schemeClr val="tx1"/>
                </a:solidFill>
              </a:rPr>
              <a:t>     Les collectivités locales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530730" y="2150542"/>
            <a:ext cx="8060747" cy="287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3742" indent="-380981" algn="just"/>
            <a:r>
              <a:rPr lang="fr-FR" b="1" dirty="0">
                <a:solidFill>
                  <a:srgbClr val="00B050"/>
                </a:solidFill>
              </a:rPr>
              <a:t>Région, Département, EPCI, commune selon leurs compétences :  </a:t>
            </a:r>
          </a:p>
          <a:p>
            <a:pPr marL="503742" indent="-380981" algn="just"/>
            <a:endParaRPr lang="fr-FR" b="1" dirty="0">
              <a:solidFill>
                <a:srgbClr val="00B050"/>
              </a:solidFill>
            </a:endParaRPr>
          </a:p>
          <a:p>
            <a:pPr marL="408511" indent="-285750" algn="just">
              <a:buFont typeface="Arial" panose="020B0604020202020204" pitchFamily="34" charset="0"/>
              <a:buChar char="•"/>
            </a:pPr>
            <a:r>
              <a:rPr lang="fr-FR" sz="1200" dirty="0"/>
              <a:t>recensent :  </a:t>
            </a:r>
          </a:p>
          <a:p>
            <a:pPr marL="960942" lvl="2" indent="-380981" algn="just">
              <a:buFont typeface="Wingdings" panose="05000000000000000000" pitchFamily="2" charset="2"/>
              <a:buChar char="q"/>
            </a:pPr>
            <a:r>
              <a:rPr lang="fr-FR" sz="1200" dirty="0"/>
              <a:t>leurs moyens matériels et de transport éventuellement mobilisables,</a:t>
            </a:r>
          </a:p>
          <a:p>
            <a:pPr marL="960942" lvl="2" indent="-380981" algn="just">
              <a:buFont typeface="Wingdings" panose="05000000000000000000" pitchFamily="2" charset="2"/>
              <a:buChar char="q"/>
            </a:pPr>
            <a:r>
              <a:rPr lang="fr-FR" sz="1200" dirty="0"/>
              <a:t>leurs équipements sportifs et autres espaces municipaux mobilisables (parcs, jardins, places).</a:t>
            </a:r>
          </a:p>
          <a:p>
            <a:pPr marL="294211" lvl="1" indent="-171450" algn="just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257175" lvl="1" indent="-171450" algn="just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257175" indent="-171450" algn="just">
              <a:buFont typeface="Arial" panose="020B0604020202020204" pitchFamily="34" charset="0"/>
              <a:buChar char="•"/>
            </a:pPr>
            <a:r>
              <a:rPr lang="fr-FR" sz="1200" dirty="0"/>
              <a:t>peuvent valoriser leurs engagements en signant la convention «  2HSC » avec l’établissement et la structure sportive (activités, intervenants).</a:t>
            </a:r>
          </a:p>
          <a:p>
            <a:pPr marL="257175" indent="-171450" algn="just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257175" indent="-171450" algn="just">
              <a:buFont typeface="Arial" panose="020B0604020202020204" pitchFamily="34" charset="0"/>
              <a:buChar char="•"/>
            </a:pPr>
            <a:endParaRPr lang="fr-FR" sz="1200" dirty="0"/>
          </a:p>
          <a:p>
            <a:pPr marL="257175" indent="-171450" algn="just">
              <a:buFont typeface="Arial" panose="020B0604020202020204" pitchFamily="34" charset="0"/>
              <a:buChar char="•"/>
            </a:pPr>
            <a:r>
              <a:rPr lang="fr-FR" sz="1200" dirty="0"/>
              <a:t>peuvent, si elles le souhaitent, soutenir financièrement l’action du club dans le cadre des dispositifs qui lui sont  propres ou en soutenant les frais annexes au projet.</a:t>
            </a:r>
          </a:p>
          <a:p>
            <a:pPr marL="122761" lvl="1" algn="just"/>
            <a:endParaRPr lang="fr-FR" sz="1200" strike="sngStrike" dirty="0"/>
          </a:p>
        </p:txBody>
      </p:sp>
      <p:pic>
        <p:nvPicPr>
          <p:cNvPr id="8" name="Image 7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353"/>
          <a:stretch/>
        </p:blipFill>
        <p:spPr bwMode="auto">
          <a:xfrm>
            <a:off x="420937" y="209904"/>
            <a:ext cx="1371600" cy="9032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88" y="209904"/>
            <a:ext cx="1033463" cy="74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852363"/>
      </p:ext>
    </p:extLst>
  </p:cSld>
  <p:clrMapOvr>
    <a:masterClrMapping/>
  </p:clrMapOvr>
</p:sld>
</file>

<file path=ppt/theme/theme1.xml><?xml version="1.0" encoding="utf-8"?>
<a:theme xmlns:a="http://schemas.openxmlformats.org/drawingml/2006/main" name="PREMIER MINISTRE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JOP_ModelePPT" id="{82E7DEED-1DB1-4742-AD10-51180E24D5E4}" vid="{D15680BD-8B80-294D-A1A4-1676BC7B799E}"/>
    </a:ext>
  </a:extLst>
</a:theme>
</file>

<file path=ppt/theme/theme2.xml><?xml version="1.0" encoding="utf-8"?>
<a:theme xmlns:a="http://schemas.openxmlformats.org/drawingml/2006/main" name="1_PREMIER MINISTRE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JOP_ModelePPT" id="{82E7DEED-1DB1-4742-AD10-51180E24D5E4}" vid="{D15680BD-8B80-294D-A1A4-1676BC7B799E}"/>
    </a:ext>
  </a:extLst>
</a:theme>
</file>

<file path=ppt/theme/theme3.xml><?xml version="1.0" encoding="utf-8"?>
<a:theme xmlns:a="http://schemas.openxmlformats.org/drawingml/2006/main" name="2_PREMIER MINISTRE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JOP_ModelePPT" id="{82E7DEED-1DB1-4742-AD10-51180E24D5E4}" vid="{D15680BD-8B80-294D-A1A4-1676BC7B799E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b25629e-be12-48cb-806a-fa61cf109983">
      <Terms xmlns="http://schemas.microsoft.com/office/infopath/2007/PartnerControls"/>
    </lcf76f155ced4ddcb4097134ff3c332f>
    <TaxCatchAll xmlns="5673ff19-4aaa-426a-a3ad-9c1db29b4eb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ECC507E36B224588DB603F2F46A4F7" ma:contentTypeVersion="16" ma:contentTypeDescription="Crée un document." ma:contentTypeScope="" ma:versionID="c62ee6c906065d939d641673eff296ff">
  <xsd:schema xmlns:xsd="http://www.w3.org/2001/XMLSchema" xmlns:xs="http://www.w3.org/2001/XMLSchema" xmlns:p="http://schemas.microsoft.com/office/2006/metadata/properties" xmlns:ns2="db25629e-be12-48cb-806a-fa61cf109983" xmlns:ns3="5673ff19-4aaa-426a-a3ad-9c1db29b4ebc" targetNamespace="http://schemas.microsoft.com/office/2006/metadata/properties" ma:root="true" ma:fieldsID="79e3c800c43996fe5e71b47a658bab48" ns2:_="" ns3:_="">
    <xsd:import namespace="db25629e-be12-48cb-806a-fa61cf109983"/>
    <xsd:import namespace="5673ff19-4aaa-426a-a3ad-9c1db29b4eb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25629e-be12-48cb-806a-fa61cf1099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1be3835b-85fa-4e8c-96e7-2595f3401b9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73ff19-4aaa-426a-a3ad-9c1db29b4eb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3b57420-dacb-4486-87c5-9e2c930828e1}" ma:internalName="TaxCatchAll" ma:showField="CatchAllData" ma:web="5673ff19-4aaa-426a-a3ad-9c1db29b4e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90926F-213F-48C2-AC7D-E00E506D2D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9478F37-AA24-4DEF-849E-0DD2BE9AB668}">
  <ds:schemaRefs>
    <ds:schemaRef ds:uri="http://schemas.microsoft.com/office/infopath/2007/PartnerControls"/>
    <ds:schemaRef ds:uri="http://purl.org/dc/terms/"/>
    <ds:schemaRef ds:uri="http://www.w3.org/XML/1998/namespace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5673ff19-4aaa-426a-a3ad-9c1db29b4ebc"/>
    <ds:schemaRef ds:uri="db25629e-be12-48cb-806a-fa61cf109983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AEC0FDF-52E7-4E4F-B670-96C4061B77DD}">
  <ds:schemaRefs>
    <ds:schemaRef ds:uri="5673ff19-4aaa-426a-a3ad-9c1db29b4ebc"/>
    <ds:schemaRef ds:uri="db25629e-be12-48cb-806a-fa61cf10998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774</TotalTime>
  <Words>2092</Words>
  <Application>Microsoft Office PowerPoint</Application>
  <PresentationFormat>Grand écran</PresentationFormat>
  <Paragraphs>209</Paragraphs>
  <Slides>13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13</vt:i4>
      </vt:variant>
    </vt:vector>
  </HeadingPairs>
  <TitlesOfParts>
    <vt:vector size="21" baseType="lpstr">
      <vt:lpstr>Arial</vt:lpstr>
      <vt:lpstr>Calibri</vt:lpstr>
      <vt:lpstr>Marianne</vt:lpstr>
      <vt:lpstr>Verdana</vt:lpstr>
      <vt:lpstr>Wingdings</vt:lpstr>
      <vt:lpstr>PREMIER MINISTRE</vt:lpstr>
      <vt:lpstr>1_PREMIER MINISTRE</vt:lpstr>
      <vt:lpstr>2_PREMIER MINISTRE</vt:lpstr>
      <vt:lpstr>Présentation PowerPoint</vt:lpstr>
      <vt:lpstr>Qui fait quoi ?</vt:lpstr>
      <vt:lpstr>Qui fait quoi ?</vt:lpstr>
      <vt:lpstr>Qui fait quoi ?</vt:lpstr>
      <vt:lpstr>Qui fait quoi ?</vt:lpstr>
      <vt:lpstr>Qui fait quoi ?</vt:lpstr>
      <vt:lpstr>Qui fait quoi ?</vt:lpstr>
      <vt:lpstr>Qui fait quoi ?</vt:lpstr>
      <vt:lpstr>       Qui fait quoi ?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Aurélie Pettoello</dc:creator>
  <cp:lastModifiedBy>Sangari Tirougnanasambandame</cp:lastModifiedBy>
  <cp:revision>217</cp:revision>
  <cp:lastPrinted>2023-06-08T11:47:25Z</cp:lastPrinted>
  <dcterms:created xsi:type="dcterms:W3CDTF">2022-07-06T09:16:21Z</dcterms:created>
  <dcterms:modified xsi:type="dcterms:W3CDTF">2024-12-09T11:37:44Z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0x0101006C5E75D730EBB54BA7381FA5A2AE66E0</vt:lpwstr>
  </property>
  <property fmtid="{D5CDD505-2E9C-101B-9397-08002B2CF9AE}" pid="3" name="MediaServiceImageTags">
    <vt:lpwstr/>
  </property>
</Properties>
</file>